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bookmarkIdSeed="3">
  <p:sldMasterIdLst>
    <p:sldMasterId id="2147483648" r:id="rId1"/>
    <p:sldMasterId id="2147483660" r:id="rId2"/>
  </p:sldMasterIdLst>
  <p:notesMasterIdLst>
    <p:notesMasterId r:id="rId24"/>
  </p:notesMasterIdLst>
  <p:handoutMasterIdLst>
    <p:handoutMasterId r:id="rId25"/>
  </p:handoutMasterIdLst>
  <p:sldIdLst>
    <p:sldId id="303" r:id="rId3"/>
    <p:sldId id="295" r:id="rId4"/>
    <p:sldId id="298" r:id="rId5"/>
    <p:sldId id="269" r:id="rId6"/>
    <p:sldId id="274" r:id="rId7"/>
    <p:sldId id="305" r:id="rId8"/>
    <p:sldId id="316" r:id="rId9"/>
    <p:sldId id="306" r:id="rId10"/>
    <p:sldId id="304" r:id="rId11"/>
    <p:sldId id="313" r:id="rId12"/>
    <p:sldId id="314" r:id="rId13"/>
    <p:sldId id="317" r:id="rId14"/>
    <p:sldId id="318" r:id="rId15"/>
    <p:sldId id="319" r:id="rId16"/>
    <p:sldId id="308" r:id="rId17"/>
    <p:sldId id="264" r:id="rId18"/>
    <p:sldId id="278" r:id="rId19"/>
    <p:sldId id="311" r:id="rId20"/>
    <p:sldId id="309" r:id="rId21"/>
    <p:sldId id="292" r:id="rId22"/>
    <p:sldId id="262" r:id="rId23"/>
  </p:sldIdLst>
  <p:sldSz cx="13004800" cy="9753600"/>
  <p:notesSz cx="6669088" cy="9926638"/>
  <p:defaultTextStyle>
    <a:defPPr>
      <a:defRPr lang="fi-FI"/>
    </a:defPPr>
    <a:lvl1pPr algn="ctr" defTabSz="546100" rtl="0" fontAlgn="base" hangingPunct="0">
      <a:spcBef>
        <a:spcPct val="0"/>
      </a:spcBef>
      <a:spcAft>
        <a:spcPct val="0"/>
      </a:spcAft>
      <a:defRPr sz="3800" kern="1200">
        <a:solidFill>
          <a:srgbClr val="000000"/>
        </a:solidFill>
        <a:latin typeface="Gill Sans" charset="0"/>
        <a:ea typeface="Gill Sans" charset="0"/>
        <a:cs typeface="Gill Sans" charset="0"/>
        <a:sym typeface="Gill Sans" charset="0"/>
      </a:defRPr>
    </a:lvl1pPr>
    <a:lvl2pPr marL="228600" algn="ctr" defTabSz="546100" rtl="0" fontAlgn="base" hangingPunct="0">
      <a:spcBef>
        <a:spcPct val="0"/>
      </a:spcBef>
      <a:spcAft>
        <a:spcPct val="0"/>
      </a:spcAft>
      <a:defRPr sz="3800" kern="1200">
        <a:solidFill>
          <a:srgbClr val="000000"/>
        </a:solidFill>
        <a:latin typeface="Gill Sans" charset="0"/>
        <a:ea typeface="Gill Sans" charset="0"/>
        <a:cs typeface="Gill Sans" charset="0"/>
        <a:sym typeface="Gill Sans" charset="0"/>
      </a:defRPr>
    </a:lvl2pPr>
    <a:lvl3pPr marL="457200" algn="ctr" defTabSz="546100" rtl="0" fontAlgn="base" hangingPunct="0">
      <a:spcBef>
        <a:spcPct val="0"/>
      </a:spcBef>
      <a:spcAft>
        <a:spcPct val="0"/>
      </a:spcAft>
      <a:defRPr sz="3800" kern="1200">
        <a:solidFill>
          <a:srgbClr val="000000"/>
        </a:solidFill>
        <a:latin typeface="Gill Sans" charset="0"/>
        <a:ea typeface="Gill Sans" charset="0"/>
        <a:cs typeface="Gill Sans" charset="0"/>
        <a:sym typeface="Gill Sans" charset="0"/>
      </a:defRPr>
    </a:lvl3pPr>
    <a:lvl4pPr marL="685800" algn="ctr" defTabSz="546100" rtl="0" fontAlgn="base" hangingPunct="0">
      <a:spcBef>
        <a:spcPct val="0"/>
      </a:spcBef>
      <a:spcAft>
        <a:spcPct val="0"/>
      </a:spcAft>
      <a:defRPr sz="3800" kern="1200">
        <a:solidFill>
          <a:srgbClr val="000000"/>
        </a:solidFill>
        <a:latin typeface="Gill Sans" charset="0"/>
        <a:ea typeface="Gill Sans" charset="0"/>
        <a:cs typeface="Gill Sans" charset="0"/>
        <a:sym typeface="Gill Sans" charset="0"/>
      </a:defRPr>
    </a:lvl4pPr>
    <a:lvl5pPr marL="914400" algn="ctr" defTabSz="546100" rtl="0" fontAlgn="base" hangingPunct="0">
      <a:spcBef>
        <a:spcPct val="0"/>
      </a:spcBef>
      <a:spcAft>
        <a:spcPct val="0"/>
      </a:spcAft>
      <a:defRPr sz="3800" kern="1200">
        <a:solidFill>
          <a:srgbClr val="000000"/>
        </a:solidFill>
        <a:latin typeface="Gill Sans" charset="0"/>
        <a:ea typeface="Gill Sans" charset="0"/>
        <a:cs typeface="Gill Sans" charset="0"/>
        <a:sym typeface="Gill Sans" charset="0"/>
      </a:defRPr>
    </a:lvl5pPr>
    <a:lvl6pPr marL="2286000" algn="l" defTabSz="914400" rtl="0" eaLnBrk="1" latinLnBrk="0" hangingPunct="1">
      <a:defRPr sz="3800" kern="1200">
        <a:solidFill>
          <a:srgbClr val="000000"/>
        </a:solidFill>
        <a:latin typeface="Gill Sans" charset="0"/>
        <a:ea typeface="Gill Sans" charset="0"/>
        <a:cs typeface="Gill Sans" charset="0"/>
        <a:sym typeface="Gill Sans" charset="0"/>
      </a:defRPr>
    </a:lvl6pPr>
    <a:lvl7pPr marL="2743200" algn="l" defTabSz="914400" rtl="0" eaLnBrk="1" latinLnBrk="0" hangingPunct="1">
      <a:defRPr sz="3800" kern="1200">
        <a:solidFill>
          <a:srgbClr val="000000"/>
        </a:solidFill>
        <a:latin typeface="Gill Sans" charset="0"/>
        <a:ea typeface="Gill Sans" charset="0"/>
        <a:cs typeface="Gill Sans" charset="0"/>
        <a:sym typeface="Gill Sans" charset="0"/>
      </a:defRPr>
    </a:lvl7pPr>
    <a:lvl8pPr marL="3200400" algn="l" defTabSz="914400" rtl="0" eaLnBrk="1" latinLnBrk="0" hangingPunct="1">
      <a:defRPr sz="3800" kern="1200">
        <a:solidFill>
          <a:srgbClr val="000000"/>
        </a:solidFill>
        <a:latin typeface="Gill Sans" charset="0"/>
        <a:ea typeface="Gill Sans" charset="0"/>
        <a:cs typeface="Gill Sans" charset="0"/>
        <a:sym typeface="Gill Sans" charset="0"/>
      </a:defRPr>
    </a:lvl8pPr>
    <a:lvl9pPr marL="3657600" algn="l" defTabSz="914400" rtl="0" eaLnBrk="1" latinLnBrk="0" hangingPunct="1">
      <a:defRPr sz="3800" kern="1200">
        <a:solidFill>
          <a:srgbClr val="000000"/>
        </a:solidFill>
        <a:latin typeface="Gill Sans" charset="0"/>
        <a:ea typeface="Gill Sans" charset="0"/>
        <a:cs typeface="Gill Sans" charset="0"/>
        <a:sym typeface="Gill Sans" charset="0"/>
      </a:defRPr>
    </a:lvl9pPr>
  </p:defaultTextStyle>
  <p:extLst>
    <p:ext uri="{521415D9-36F7-43E2-AB2F-B90AF26B5E84}">
      <p14:sectionLst xmlns:p14="http://schemas.microsoft.com/office/powerpoint/2010/main">
        <p14:section name="Oletusosa" id="{E3D3112C-24CD-4122-B3D4-982C2B1C7268}">
          <p14:sldIdLst>
            <p14:sldId id="303"/>
            <p14:sldId id="295"/>
            <p14:sldId id="298"/>
            <p14:sldId id="269"/>
          </p14:sldIdLst>
        </p14:section>
        <p14:section name="Nimetön osa" id="{62D1A5CD-D63F-4411-86B2-E6F0DF4BB79B}">
          <p14:sldIdLst>
            <p14:sldId id="274"/>
            <p14:sldId id="305"/>
            <p14:sldId id="316"/>
            <p14:sldId id="306"/>
            <p14:sldId id="304"/>
            <p14:sldId id="313"/>
            <p14:sldId id="314"/>
            <p14:sldId id="317"/>
            <p14:sldId id="318"/>
            <p14:sldId id="319"/>
            <p14:sldId id="308"/>
            <p14:sldId id="264"/>
            <p14:sldId id="278"/>
            <p14:sldId id="311"/>
            <p14:sldId id="309"/>
            <p14:sldId id="292"/>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66" d="100"/>
          <a:sy n="66" d="100"/>
        </p:scale>
        <p:origin x="-708" y="30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96E36212-C8D2-40A8-90E7-36C00FDA1441}" type="datetimeFigureOut">
              <a:rPr lang="fi-FI" smtClean="0"/>
              <a:t>9.6.2015</a:t>
            </a:fld>
            <a:endParaRPr lang="fi-FI"/>
          </a:p>
        </p:txBody>
      </p:sp>
      <p:sp>
        <p:nvSpPr>
          <p:cNvPr id="4" name="Alatunnisteen paikkamerkki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262E093-A4D1-4EF5-81CC-A2397A2A208A}" type="slidenum">
              <a:rPr lang="fi-FI" smtClean="0"/>
              <a:t>‹#›</a:t>
            </a:fld>
            <a:endParaRPr lang="fi-FI"/>
          </a:p>
        </p:txBody>
      </p:sp>
    </p:spTree>
    <p:extLst>
      <p:ext uri="{BB962C8B-B14F-4D97-AF65-F5344CB8AC3E}">
        <p14:creationId xmlns:p14="http://schemas.microsoft.com/office/powerpoint/2010/main" val="1365987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854075" y="744538"/>
            <a:ext cx="4960938" cy="3722687"/>
          </a:xfrm>
          <a:prstGeom prst="rect">
            <a:avLst/>
          </a:prstGeom>
          <a:noFill/>
          <a:ln w="12700" cap="rnd" cmpd="sng">
            <a:noFill/>
            <a:prstDash val="solid"/>
            <a:round/>
            <a:headEnd type="none" w="med" len="med"/>
            <a:tailEnd type="none" w="med" len="med"/>
          </a:ln>
          <a:effectLst/>
        </p:spPr>
      </p:sp>
      <p:sp>
        <p:nvSpPr>
          <p:cNvPr id="2050" name="Rectangle 2"/>
          <p:cNvSpPr>
            <a:spLocks noGrp="1"/>
          </p:cNvSpPr>
          <p:nvPr>
            <p:ph type="body" sz="quarter" idx="3"/>
          </p:nvPr>
        </p:nvSpPr>
        <p:spPr bwMode="auto">
          <a:xfrm>
            <a:off x="889213" y="4715153"/>
            <a:ext cx="4890665" cy="4466987"/>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fi-FI" smtClean="0">
                <a:sym typeface="Lucida Grande" charset="0"/>
              </a:rPr>
              <a:t>Click to edit Master text styles</a:t>
            </a:r>
          </a:p>
          <a:p>
            <a:pPr lvl="1"/>
            <a:r>
              <a:rPr lang="fi-FI" smtClean="0">
                <a:sym typeface="Lucida Grande" charset="0"/>
              </a:rPr>
              <a:t>Second level</a:t>
            </a:r>
          </a:p>
          <a:p>
            <a:pPr lvl="2"/>
            <a:r>
              <a:rPr lang="fi-FI" smtClean="0">
                <a:sym typeface="Lucida Grande" charset="0"/>
              </a:rPr>
              <a:t>Third level</a:t>
            </a:r>
          </a:p>
          <a:p>
            <a:pPr lvl="3"/>
            <a:r>
              <a:rPr lang="fi-FI" smtClean="0">
                <a:sym typeface="Lucida Grande" charset="0"/>
              </a:rPr>
              <a:t>Fourth level</a:t>
            </a:r>
          </a:p>
          <a:p>
            <a:pPr lvl="4"/>
            <a:r>
              <a:rPr lang="fi-FI" smtClean="0">
                <a:sym typeface="Lucida Grande" charset="0"/>
              </a:rPr>
              <a:t>Fifth level</a:t>
            </a:r>
          </a:p>
        </p:txBody>
      </p:sp>
    </p:spTree>
    <p:extLst>
      <p:ext uri="{BB962C8B-B14F-4D97-AF65-F5344CB8AC3E}">
        <p14:creationId xmlns:p14="http://schemas.microsoft.com/office/powerpoint/2010/main" val="496105597"/>
      </p:ext>
    </p:extLst>
  </p:cSld>
  <p:clrMap bg1="lt1" tx1="dk1" bg2="lt2" tx2="dk2" accent1="accent1" accent2="accent2" accent3="accent3" accent4="accent4" accent5="accent5" accent6="accent6" hlink="hlink" folHlink="folHlink"/>
  <p:notesStyle>
    <a:lvl1pPr algn="l" defTabSz="546100" rtl="0" fontAlgn="base" hangingPunct="0">
      <a:spcBef>
        <a:spcPct val="0"/>
      </a:spcBef>
      <a:spcAft>
        <a:spcPct val="0"/>
      </a:spcAft>
      <a:defRPr sz="2000" kern="1200">
        <a:solidFill>
          <a:srgbClr val="000000"/>
        </a:solidFill>
        <a:latin typeface="Lucida Grande" charset="0"/>
        <a:ea typeface="Lucida Grande" charset="0"/>
        <a:cs typeface="Lucida Grande" charset="0"/>
        <a:sym typeface="Lucida Grande" charset="0"/>
      </a:defRPr>
    </a:lvl1pPr>
    <a:lvl2pPr marL="228600" algn="l" defTabSz="546100" rtl="0" fontAlgn="base" hangingPunct="0">
      <a:spcBef>
        <a:spcPct val="0"/>
      </a:spcBef>
      <a:spcAft>
        <a:spcPct val="0"/>
      </a:spcAft>
      <a:defRPr sz="2000" kern="1200">
        <a:solidFill>
          <a:srgbClr val="000000"/>
        </a:solidFill>
        <a:latin typeface="Lucida Grande" charset="0"/>
        <a:ea typeface="Lucida Grande" charset="0"/>
        <a:cs typeface="Lucida Grande" charset="0"/>
        <a:sym typeface="Lucida Grande" charset="0"/>
      </a:defRPr>
    </a:lvl2pPr>
    <a:lvl3pPr marL="457200" algn="l" defTabSz="546100" rtl="0" fontAlgn="base" hangingPunct="0">
      <a:spcBef>
        <a:spcPct val="0"/>
      </a:spcBef>
      <a:spcAft>
        <a:spcPct val="0"/>
      </a:spcAft>
      <a:defRPr sz="2000" kern="1200">
        <a:solidFill>
          <a:srgbClr val="000000"/>
        </a:solidFill>
        <a:latin typeface="Lucida Grande" charset="0"/>
        <a:ea typeface="Lucida Grande" charset="0"/>
        <a:cs typeface="Lucida Grande" charset="0"/>
        <a:sym typeface="Lucida Grande" charset="0"/>
      </a:defRPr>
    </a:lvl3pPr>
    <a:lvl4pPr marL="685800" algn="l" defTabSz="546100" rtl="0" fontAlgn="base" hangingPunct="0">
      <a:spcBef>
        <a:spcPct val="0"/>
      </a:spcBef>
      <a:spcAft>
        <a:spcPct val="0"/>
      </a:spcAft>
      <a:defRPr sz="2000" kern="1200">
        <a:solidFill>
          <a:srgbClr val="000000"/>
        </a:solidFill>
        <a:latin typeface="Lucida Grande" charset="0"/>
        <a:ea typeface="Lucida Grande" charset="0"/>
        <a:cs typeface="Lucida Grande" charset="0"/>
        <a:sym typeface="Lucida Grande" charset="0"/>
      </a:defRPr>
    </a:lvl4pPr>
    <a:lvl5pPr marL="914400" algn="l" defTabSz="546100" rtl="0" fontAlgn="base" hangingPunct="0">
      <a:spcBef>
        <a:spcPct val="0"/>
      </a:spcBef>
      <a:spcAft>
        <a:spcPct val="0"/>
      </a:spcAft>
      <a:defRPr sz="2000" kern="1200">
        <a:solidFill>
          <a:srgbClr val="000000"/>
        </a:solidFill>
        <a:latin typeface="Lucida Grande" charset="0"/>
        <a:ea typeface="Lucida Grande" charset="0"/>
        <a:cs typeface="Lucida Grande" charset="0"/>
        <a:sym typeface="Lucida Grand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http://www.maaseutu.fi/attachments/5opgojziV/5mlUBwfKF/Files/CurrentFile/Logo_Leader_RGB_.jpg" TargetMode="Externa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74725" y="3030538"/>
            <a:ext cx="11055350" cy="2090737"/>
          </a:xfrm>
          <a:prstGeom prst="rect">
            <a:avLst/>
          </a:prstGeom>
        </p:spPr>
        <p:txBody>
          <a:bodyPr/>
          <a:lstStyle/>
          <a:p>
            <a:r>
              <a:rPr lang="fi-FI" smtClean="0"/>
              <a:t>Muokkaa perustyyl. napsautt.</a:t>
            </a:r>
            <a:endParaRPr lang="fi-FI"/>
          </a:p>
        </p:txBody>
      </p:sp>
      <p:sp>
        <p:nvSpPr>
          <p:cNvPr id="3" name="Alaotsikko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650875" y="390525"/>
            <a:ext cx="11703050" cy="1625600"/>
          </a:xfrm>
          <a:prstGeom prst="rect">
            <a:avLst/>
          </a:prstGeom>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a:xfrm>
            <a:off x="650875" y="2276475"/>
            <a:ext cx="11703050" cy="6435725"/>
          </a:xfrm>
          <a:prstGeom prst="rect">
            <a:avLst/>
          </a:prstGeo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9428163" y="390525"/>
            <a:ext cx="2925762" cy="8321675"/>
          </a:xfrm>
          <a:prstGeom prst="rect">
            <a:avLst/>
          </a:prstGeo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50875" y="390525"/>
            <a:ext cx="8624888" cy="8321675"/>
          </a:xfrm>
          <a:prstGeom prst="rect">
            <a:avLst/>
          </a:prstGeo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5" descr="eu_fi_i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93" y="541867"/>
            <a:ext cx="3677921" cy="52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5"/>
          <p:cNvGrpSpPr>
            <a:grpSpLocks/>
          </p:cNvGrpSpPr>
          <p:nvPr/>
        </p:nvGrpSpPr>
        <p:grpSpPr bwMode="auto">
          <a:xfrm>
            <a:off x="0" y="0"/>
            <a:ext cx="13007058" cy="9755858"/>
            <a:chOff x="0" y="0"/>
            <a:chExt cx="5761" cy="4321"/>
          </a:xfrm>
        </p:grpSpPr>
        <p:sp>
          <p:nvSpPr>
            <p:cNvPr id="6" name="Rectangle 40"/>
            <p:cNvSpPr>
              <a:spLocks noChangeArrowheads="1"/>
            </p:cNvSpPr>
            <p:nvPr userDrawn="1"/>
          </p:nvSpPr>
          <p:spPr bwMode="auto">
            <a:xfrm>
              <a:off x="0" y="681"/>
              <a:ext cx="5761" cy="36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914400" eaLnBrk="1" hangingPunct="1"/>
              <a:endParaRPr lang="fi-FI" altLang="fi-FI" sz="1800" smtClean="0">
                <a:solidFill>
                  <a:srgbClr val="000000"/>
                </a:solidFill>
                <a:ea typeface="+mn-ea"/>
                <a:cs typeface="+mn-cs"/>
              </a:endParaRPr>
            </a:p>
          </p:txBody>
        </p:sp>
        <p:sp>
          <p:nvSpPr>
            <p:cNvPr id="7" name="Freeform 39"/>
            <p:cNvSpPr>
              <a:spLocks noEditPoints="1"/>
            </p:cNvSpPr>
            <p:nvPr userDrawn="1"/>
          </p:nvSpPr>
          <p:spPr bwMode="auto">
            <a:xfrm>
              <a:off x="3282" y="674"/>
              <a:ext cx="2478" cy="3639"/>
            </a:xfrm>
            <a:custGeom>
              <a:avLst/>
              <a:gdLst>
                <a:gd name="T0" fmla="*/ 2003 w 2478"/>
                <a:gd name="T1" fmla="*/ 3 h 7278"/>
                <a:gd name="T2" fmla="*/ 1888 w 2478"/>
                <a:gd name="T3" fmla="*/ 103 h 7278"/>
                <a:gd name="T4" fmla="*/ 1961 w 2478"/>
                <a:gd name="T5" fmla="*/ 81 h 7278"/>
                <a:gd name="T6" fmla="*/ 2476 w 2478"/>
                <a:gd name="T7" fmla="*/ 54 h 7278"/>
                <a:gd name="T8" fmla="*/ 2308 w 2478"/>
                <a:gd name="T9" fmla="*/ 86 h 7278"/>
                <a:gd name="T10" fmla="*/ 1734 w 2478"/>
                <a:gd name="T11" fmla="*/ 237 h 7278"/>
                <a:gd name="T12" fmla="*/ 1761 w 2478"/>
                <a:gd name="T13" fmla="*/ 214 h 7278"/>
                <a:gd name="T14" fmla="*/ 2464 w 2478"/>
                <a:gd name="T15" fmla="*/ 149 h 7278"/>
                <a:gd name="T16" fmla="*/ 2454 w 2478"/>
                <a:gd name="T17" fmla="*/ 175 h 7278"/>
                <a:gd name="T18" fmla="*/ 1874 w 2478"/>
                <a:gd name="T19" fmla="*/ 245 h 7278"/>
                <a:gd name="T20" fmla="*/ 1492 w 2478"/>
                <a:gd name="T21" fmla="*/ 450 h 7278"/>
                <a:gd name="T22" fmla="*/ 1494 w 2478"/>
                <a:gd name="T23" fmla="*/ 421 h 7278"/>
                <a:gd name="T24" fmla="*/ 1660 w 2478"/>
                <a:gd name="T25" fmla="*/ 385 h 7278"/>
                <a:gd name="T26" fmla="*/ 2475 w 2478"/>
                <a:gd name="T27" fmla="*/ 308 h 7278"/>
                <a:gd name="T28" fmla="*/ 2428 w 2478"/>
                <a:gd name="T29" fmla="*/ 349 h 7278"/>
                <a:gd name="T30" fmla="*/ 2190 w 2478"/>
                <a:gd name="T31" fmla="*/ 396 h 7278"/>
                <a:gd name="T32" fmla="*/ 1071 w 2478"/>
                <a:gd name="T33" fmla="*/ 843 h 7278"/>
                <a:gd name="T34" fmla="*/ 1046 w 2478"/>
                <a:gd name="T35" fmla="*/ 785 h 7278"/>
                <a:gd name="T36" fmla="*/ 1206 w 2478"/>
                <a:gd name="T37" fmla="*/ 719 h 7278"/>
                <a:gd name="T38" fmla="*/ 2464 w 2478"/>
                <a:gd name="T39" fmla="*/ 541 h 7278"/>
                <a:gd name="T40" fmla="*/ 2460 w 2478"/>
                <a:gd name="T41" fmla="*/ 593 h 7278"/>
                <a:gd name="T42" fmla="*/ 2252 w 2478"/>
                <a:gd name="T43" fmla="*/ 677 h 7278"/>
                <a:gd name="T44" fmla="*/ 1147 w 2478"/>
                <a:gd name="T45" fmla="*/ 868 h 7278"/>
                <a:gd name="T46" fmla="*/ 11 w 2478"/>
                <a:gd name="T47" fmla="*/ 1728 h 7278"/>
                <a:gd name="T48" fmla="*/ 22 w 2478"/>
                <a:gd name="T49" fmla="*/ 1615 h 7278"/>
                <a:gd name="T50" fmla="*/ 155 w 2478"/>
                <a:gd name="T51" fmla="*/ 1503 h 7278"/>
                <a:gd name="T52" fmla="*/ 455 w 2478"/>
                <a:gd name="T53" fmla="*/ 1384 h 7278"/>
                <a:gd name="T54" fmla="*/ 2466 w 2478"/>
                <a:gd name="T55" fmla="*/ 979 h 7278"/>
                <a:gd name="T56" fmla="*/ 2456 w 2478"/>
                <a:gd name="T57" fmla="*/ 1078 h 7278"/>
                <a:gd name="T58" fmla="*/ 2333 w 2478"/>
                <a:gd name="T59" fmla="*/ 1185 h 7278"/>
                <a:gd name="T60" fmla="*/ 2033 w 2478"/>
                <a:gd name="T61" fmla="*/ 1317 h 7278"/>
                <a:gd name="T62" fmla="*/ 2060 w 2478"/>
                <a:gd name="T63" fmla="*/ 60 h 7278"/>
                <a:gd name="T64" fmla="*/ 1685 w 2478"/>
                <a:gd name="T65" fmla="*/ 23 h 7278"/>
                <a:gd name="T66" fmla="*/ 1704 w 2478"/>
                <a:gd name="T67" fmla="*/ 6 h 7278"/>
                <a:gd name="T68" fmla="*/ 2149 w 2478"/>
                <a:gd name="T69" fmla="*/ 42 h 7278"/>
                <a:gd name="T70" fmla="*/ 1953 w 2478"/>
                <a:gd name="T71" fmla="*/ 173 h 7278"/>
                <a:gd name="T72" fmla="*/ 1529 w 2478"/>
                <a:gd name="T73" fmla="*/ 127 h 7278"/>
                <a:gd name="T74" fmla="*/ 1494 w 2478"/>
                <a:gd name="T75" fmla="*/ 104 h 7278"/>
                <a:gd name="T76" fmla="*/ 2003 w 2478"/>
                <a:gd name="T77" fmla="*/ 133 h 7278"/>
                <a:gd name="T78" fmla="*/ 2061 w 2478"/>
                <a:gd name="T79" fmla="*/ 154 h 7278"/>
                <a:gd name="T80" fmla="*/ 1743 w 2478"/>
                <a:gd name="T81" fmla="*/ 340 h 7278"/>
                <a:gd name="T82" fmla="*/ 1242 w 2478"/>
                <a:gd name="T83" fmla="*/ 261 h 7278"/>
                <a:gd name="T84" fmla="*/ 1240 w 2478"/>
                <a:gd name="T85" fmla="*/ 226 h 7278"/>
                <a:gd name="T86" fmla="*/ 1871 w 2478"/>
                <a:gd name="T87" fmla="*/ 282 h 7278"/>
                <a:gd name="T88" fmla="*/ 1933 w 2478"/>
                <a:gd name="T89" fmla="*/ 308 h 7278"/>
                <a:gd name="T90" fmla="*/ 1815 w 2478"/>
                <a:gd name="T91" fmla="*/ 341 h 7278"/>
                <a:gd name="T92" fmla="*/ 879 w 2478"/>
                <a:gd name="T93" fmla="*/ 506 h 7278"/>
                <a:gd name="T94" fmla="*/ 813 w 2478"/>
                <a:gd name="T95" fmla="*/ 467 h 7278"/>
                <a:gd name="T96" fmla="*/ 844 w 2478"/>
                <a:gd name="T97" fmla="*/ 420 h 7278"/>
                <a:gd name="T98" fmla="*/ 1567 w 2478"/>
                <a:gd name="T99" fmla="*/ 504 h 7278"/>
                <a:gd name="T100" fmla="*/ 1719 w 2478"/>
                <a:gd name="T101" fmla="*/ 546 h 7278"/>
                <a:gd name="T102" fmla="*/ 1695 w 2478"/>
                <a:gd name="T103" fmla="*/ 586 h 7278"/>
                <a:gd name="T104" fmla="*/ 953 w 2478"/>
                <a:gd name="T105" fmla="*/ 1207 h 7278"/>
                <a:gd name="T106" fmla="*/ 107 w 2478"/>
                <a:gd name="T107" fmla="*/ 893 h 7278"/>
                <a:gd name="T108" fmla="*/ 93 w 2478"/>
                <a:gd name="T109" fmla="*/ 815 h 7278"/>
                <a:gd name="T110" fmla="*/ 190 w 2478"/>
                <a:gd name="T111" fmla="*/ 737 h 7278"/>
                <a:gd name="T112" fmla="*/ 1227 w 2478"/>
                <a:gd name="T113" fmla="*/ 941 h 7278"/>
                <a:gd name="T114" fmla="*/ 1342 w 2478"/>
                <a:gd name="T115" fmla="*/ 1008 h 7278"/>
                <a:gd name="T116" fmla="*/ 1308 w 2478"/>
                <a:gd name="T117" fmla="*/ 1084 h 7278"/>
                <a:gd name="T118" fmla="*/ 1092 w 2478"/>
                <a:gd name="T119" fmla="*/ 1174 h 72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78" h="7278">
                  <a:moveTo>
                    <a:pt x="2045" y="70"/>
                  </a:moveTo>
                  <a:lnTo>
                    <a:pt x="2025" y="64"/>
                  </a:lnTo>
                  <a:lnTo>
                    <a:pt x="2010" y="54"/>
                  </a:lnTo>
                  <a:lnTo>
                    <a:pt x="2005" y="50"/>
                  </a:lnTo>
                  <a:lnTo>
                    <a:pt x="2000" y="46"/>
                  </a:lnTo>
                  <a:lnTo>
                    <a:pt x="1996" y="42"/>
                  </a:lnTo>
                  <a:lnTo>
                    <a:pt x="1994" y="38"/>
                  </a:lnTo>
                  <a:lnTo>
                    <a:pt x="1993" y="32"/>
                  </a:lnTo>
                  <a:lnTo>
                    <a:pt x="1993" y="28"/>
                  </a:lnTo>
                  <a:lnTo>
                    <a:pt x="1993" y="26"/>
                  </a:lnTo>
                  <a:lnTo>
                    <a:pt x="1993" y="24"/>
                  </a:lnTo>
                  <a:lnTo>
                    <a:pt x="1995" y="18"/>
                  </a:lnTo>
                  <a:lnTo>
                    <a:pt x="1999" y="14"/>
                  </a:lnTo>
                  <a:lnTo>
                    <a:pt x="2003" y="10"/>
                  </a:lnTo>
                  <a:lnTo>
                    <a:pt x="2008" y="6"/>
                  </a:lnTo>
                  <a:lnTo>
                    <a:pt x="2014" y="0"/>
                  </a:lnTo>
                  <a:lnTo>
                    <a:pt x="2326" y="0"/>
                  </a:lnTo>
                  <a:lnTo>
                    <a:pt x="2167" y="42"/>
                  </a:lnTo>
                  <a:lnTo>
                    <a:pt x="2085" y="64"/>
                  </a:lnTo>
                  <a:lnTo>
                    <a:pt x="2057" y="70"/>
                  </a:lnTo>
                  <a:lnTo>
                    <a:pt x="2049" y="70"/>
                  </a:lnTo>
                  <a:lnTo>
                    <a:pt x="2045" y="70"/>
                  </a:lnTo>
                  <a:close/>
                  <a:moveTo>
                    <a:pt x="1945" y="452"/>
                  </a:moveTo>
                  <a:lnTo>
                    <a:pt x="1928" y="444"/>
                  </a:lnTo>
                  <a:lnTo>
                    <a:pt x="1914" y="436"/>
                  </a:lnTo>
                  <a:lnTo>
                    <a:pt x="1903" y="428"/>
                  </a:lnTo>
                  <a:lnTo>
                    <a:pt x="1894" y="420"/>
                  </a:lnTo>
                  <a:lnTo>
                    <a:pt x="1888" y="410"/>
                  </a:lnTo>
                  <a:lnTo>
                    <a:pt x="1886" y="406"/>
                  </a:lnTo>
                  <a:lnTo>
                    <a:pt x="1884" y="402"/>
                  </a:lnTo>
                  <a:lnTo>
                    <a:pt x="1884" y="398"/>
                  </a:lnTo>
                  <a:lnTo>
                    <a:pt x="1883" y="392"/>
                  </a:lnTo>
                  <a:lnTo>
                    <a:pt x="1884" y="388"/>
                  </a:lnTo>
                  <a:lnTo>
                    <a:pt x="1885" y="384"/>
                  </a:lnTo>
                  <a:lnTo>
                    <a:pt x="1886" y="380"/>
                  </a:lnTo>
                  <a:lnTo>
                    <a:pt x="1888" y="374"/>
                  </a:lnTo>
                  <a:lnTo>
                    <a:pt x="1895" y="366"/>
                  </a:lnTo>
                  <a:lnTo>
                    <a:pt x="1903" y="358"/>
                  </a:lnTo>
                  <a:lnTo>
                    <a:pt x="1914" y="348"/>
                  </a:lnTo>
                  <a:lnTo>
                    <a:pt x="1927" y="340"/>
                  </a:lnTo>
                  <a:lnTo>
                    <a:pt x="1943" y="332"/>
                  </a:lnTo>
                  <a:lnTo>
                    <a:pt x="1961" y="324"/>
                  </a:lnTo>
                  <a:lnTo>
                    <a:pt x="1981" y="318"/>
                  </a:lnTo>
                  <a:lnTo>
                    <a:pt x="2078" y="290"/>
                  </a:lnTo>
                  <a:lnTo>
                    <a:pt x="2240" y="244"/>
                  </a:lnTo>
                  <a:lnTo>
                    <a:pt x="2322" y="220"/>
                  </a:lnTo>
                  <a:lnTo>
                    <a:pt x="2393" y="202"/>
                  </a:lnTo>
                  <a:lnTo>
                    <a:pt x="2443" y="188"/>
                  </a:lnTo>
                  <a:lnTo>
                    <a:pt x="2458" y="186"/>
                  </a:lnTo>
                  <a:lnTo>
                    <a:pt x="2465" y="184"/>
                  </a:lnTo>
                  <a:lnTo>
                    <a:pt x="2467" y="186"/>
                  </a:lnTo>
                  <a:lnTo>
                    <a:pt x="2469" y="190"/>
                  </a:lnTo>
                  <a:lnTo>
                    <a:pt x="2473" y="194"/>
                  </a:lnTo>
                  <a:lnTo>
                    <a:pt x="2475" y="202"/>
                  </a:lnTo>
                  <a:lnTo>
                    <a:pt x="2476" y="210"/>
                  </a:lnTo>
                  <a:lnTo>
                    <a:pt x="2476" y="214"/>
                  </a:lnTo>
                  <a:lnTo>
                    <a:pt x="2476" y="218"/>
                  </a:lnTo>
                  <a:lnTo>
                    <a:pt x="2474" y="228"/>
                  </a:lnTo>
                  <a:lnTo>
                    <a:pt x="2470" y="238"/>
                  </a:lnTo>
                  <a:lnTo>
                    <a:pt x="2463" y="248"/>
                  </a:lnTo>
                  <a:lnTo>
                    <a:pt x="2455" y="260"/>
                  </a:lnTo>
                  <a:lnTo>
                    <a:pt x="2449" y="264"/>
                  </a:lnTo>
                  <a:lnTo>
                    <a:pt x="2443" y="270"/>
                  </a:lnTo>
                  <a:lnTo>
                    <a:pt x="2429" y="282"/>
                  </a:lnTo>
                  <a:lnTo>
                    <a:pt x="2412" y="294"/>
                  </a:lnTo>
                  <a:lnTo>
                    <a:pt x="2391" y="306"/>
                  </a:lnTo>
                  <a:lnTo>
                    <a:pt x="2367" y="318"/>
                  </a:lnTo>
                  <a:lnTo>
                    <a:pt x="2339" y="330"/>
                  </a:lnTo>
                  <a:lnTo>
                    <a:pt x="2324" y="336"/>
                  </a:lnTo>
                  <a:lnTo>
                    <a:pt x="2308" y="342"/>
                  </a:lnTo>
                  <a:lnTo>
                    <a:pt x="2248" y="360"/>
                  </a:lnTo>
                  <a:lnTo>
                    <a:pt x="2126" y="400"/>
                  </a:lnTo>
                  <a:lnTo>
                    <a:pt x="2004" y="436"/>
                  </a:lnTo>
                  <a:lnTo>
                    <a:pt x="1963" y="448"/>
                  </a:lnTo>
                  <a:lnTo>
                    <a:pt x="1951" y="450"/>
                  </a:lnTo>
                  <a:lnTo>
                    <a:pt x="1947" y="452"/>
                  </a:lnTo>
                  <a:lnTo>
                    <a:pt x="1945" y="452"/>
                  </a:lnTo>
                  <a:close/>
                  <a:moveTo>
                    <a:pt x="1799" y="1004"/>
                  </a:moveTo>
                  <a:lnTo>
                    <a:pt x="1779" y="994"/>
                  </a:lnTo>
                  <a:lnTo>
                    <a:pt x="1762" y="982"/>
                  </a:lnTo>
                  <a:lnTo>
                    <a:pt x="1748" y="968"/>
                  </a:lnTo>
                  <a:lnTo>
                    <a:pt x="1743" y="962"/>
                  </a:lnTo>
                  <a:lnTo>
                    <a:pt x="1738" y="956"/>
                  </a:lnTo>
                  <a:lnTo>
                    <a:pt x="1734" y="948"/>
                  </a:lnTo>
                  <a:lnTo>
                    <a:pt x="1731" y="942"/>
                  </a:lnTo>
                  <a:lnTo>
                    <a:pt x="1729" y="936"/>
                  </a:lnTo>
                  <a:lnTo>
                    <a:pt x="1727" y="928"/>
                  </a:lnTo>
                  <a:lnTo>
                    <a:pt x="1726" y="922"/>
                  </a:lnTo>
                  <a:lnTo>
                    <a:pt x="1726" y="914"/>
                  </a:lnTo>
                  <a:lnTo>
                    <a:pt x="1727" y="908"/>
                  </a:lnTo>
                  <a:lnTo>
                    <a:pt x="1729" y="900"/>
                  </a:lnTo>
                  <a:lnTo>
                    <a:pt x="1731" y="894"/>
                  </a:lnTo>
                  <a:lnTo>
                    <a:pt x="1734" y="888"/>
                  </a:lnTo>
                  <a:lnTo>
                    <a:pt x="1738" y="880"/>
                  </a:lnTo>
                  <a:lnTo>
                    <a:pt x="1742" y="874"/>
                  </a:lnTo>
                  <a:lnTo>
                    <a:pt x="1748" y="866"/>
                  </a:lnTo>
                  <a:lnTo>
                    <a:pt x="1754" y="860"/>
                  </a:lnTo>
                  <a:lnTo>
                    <a:pt x="1761" y="854"/>
                  </a:lnTo>
                  <a:lnTo>
                    <a:pt x="1768" y="846"/>
                  </a:lnTo>
                  <a:lnTo>
                    <a:pt x="1776" y="840"/>
                  </a:lnTo>
                  <a:lnTo>
                    <a:pt x="1785" y="834"/>
                  </a:lnTo>
                  <a:lnTo>
                    <a:pt x="1806" y="822"/>
                  </a:lnTo>
                  <a:lnTo>
                    <a:pt x="1828" y="810"/>
                  </a:lnTo>
                  <a:lnTo>
                    <a:pt x="1841" y="806"/>
                  </a:lnTo>
                  <a:lnTo>
                    <a:pt x="1854" y="800"/>
                  </a:lnTo>
                  <a:lnTo>
                    <a:pt x="1899" y="784"/>
                  </a:lnTo>
                  <a:lnTo>
                    <a:pt x="1977" y="756"/>
                  </a:lnTo>
                  <a:lnTo>
                    <a:pt x="2181" y="688"/>
                  </a:lnTo>
                  <a:lnTo>
                    <a:pt x="2374" y="624"/>
                  </a:lnTo>
                  <a:lnTo>
                    <a:pt x="2438" y="604"/>
                  </a:lnTo>
                  <a:lnTo>
                    <a:pt x="2456" y="598"/>
                  </a:lnTo>
                  <a:lnTo>
                    <a:pt x="2464" y="596"/>
                  </a:lnTo>
                  <a:lnTo>
                    <a:pt x="2469" y="604"/>
                  </a:lnTo>
                  <a:lnTo>
                    <a:pt x="2471" y="608"/>
                  </a:lnTo>
                  <a:lnTo>
                    <a:pt x="2473" y="612"/>
                  </a:lnTo>
                  <a:lnTo>
                    <a:pt x="2474" y="616"/>
                  </a:lnTo>
                  <a:lnTo>
                    <a:pt x="2476" y="622"/>
                  </a:lnTo>
                  <a:lnTo>
                    <a:pt x="2476" y="626"/>
                  </a:lnTo>
                  <a:lnTo>
                    <a:pt x="2477" y="632"/>
                  </a:lnTo>
                  <a:lnTo>
                    <a:pt x="2476" y="646"/>
                  </a:lnTo>
                  <a:lnTo>
                    <a:pt x="2473" y="660"/>
                  </a:lnTo>
                  <a:lnTo>
                    <a:pt x="2470" y="666"/>
                  </a:lnTo>
                  <a:lnTo>
                    <a:pt x="2467" y="674"/>
                  </a:lnTo>
                  <a:lnTo>
                    <a:pt x="2463" y="682"/>
                  </a:lnTo>
                  <a:lnTo>
                    <a:pt x="2459" y="690"/>
                  </a:lnTo>
                  <a:lnTo>
                    <a:pt x="2454" y="698"/>
                  </a:lnTo>
                  <a:lnTo>
                    <a:pt x="2448" y="708"/>
                  </a:lnTo>
                  <a:lnTo>
                    <a:pt x="2433" y="724"/>
                  </a:lnTo>
                  <a:lnTo>
                    <a:pt x="2425" y="734"/>
                  </a:lnTo>
                  <a:lnTo>
                    <a:pt x="2415" y="742"/>
                  </a:lnTo>
                  <a:lnTo>
                    <a:pt x="2393" y="760"/>
                  </a:lnTo>
                  <a:lnTo>
                    <a:pt x="2367" y="778"/>
                  </a:lnTo>
                  <a:lnTo>
                    <a:pt x="2336" y="796"/>
                  </a:lnTo>
                  <a:lnTo>
                    <a:pt x="2301" y="814"/>
                  </a:lnTo>
                  <a:lnTo>
                    <a:pt x="2282" y="824"/>
                  </a:lnTo>
                  <a:lnTo>
                    <a:pt x="2261" y="832"/>
                  </a:lnTo>
                  <a:lnTo>
                    <a:pt x="2186" y="862"/>
                  </a:lnTo>
                  <a:lnTo>
                    <a:pt x="2030" y="922"/>
                  </a:lnTo>
                  <a:lnTo>
                    <a:pt x="1947" y="954"/>
                  </a:lnTo>
                  <a:lnTo>
                    <a:pt x="1874" y="980"/>
                  </a:lnTo>
                  <a:lnTo>
                    <a:pt x="1821" y="998"/>
                  </a:lnTo>
                  <a:lnTo>
                    <a:pt x="1806" y="1004"/>
                  </a:lnTo>
                  <a:lnTo>
                    <a:pt x="1802" y="1004"/>
                  </a:lnTo>
                  <a:lnTo>
                    <a:pt x="1799" y="1004"/>
                  </a:lnTo>
                  <a:close/>
                  <a:moveTo>
                    <a:pt x="1568" y="1883"/>
                  </a:moveTo>
                  <a:lnTo>
                    <a:pt x="1555" y="1873"/>
                  </a:lnTo>
                  <a:lnTo>
                    <a:pt x="1542" y="1863"/>
                  </a:lnTo>
                  <a:lnTo>
                    <a:pt x="1531" y="1853"/>
                  </a:lnTo>
                  <a:lnTo>
                    <a:pt x="1521" y="1843"/>
                  </a:lnTo>
                  <a:lnTo>
                    <a:pt x="1512" y="1833"/>
                  </a:lnTo>
                  <a:lnTo>
                    <a:pt x="1508" y="1827"/>
                  </a:lnTo>
                  <a:lnTo>
                    <a:pt x="1504" y="1821"/>
                  </a:lnTo>
                  <a:lnTo>
                    <a:pt x="1498" y="1812"/>
                  </a:lnTo>
                  <a:lnTo>
                    <a:pt x="1492" y="1800"/>
                  </a:lnTo>
                  <a:lnTo>
                    <a:pt x="1487" y="1788"/>
                  </a:lnTo>
                  <a:lnTo>
                    <a:pt x="1484" y="1778"/>
                  </a:lnTo>
                  <a:lnTo>
                    <a:pt x="1481" y="1766"/>
                  </a:lnTo>
                  <a:lnTo>
                    <a:pt x="1481" y="1760"/>
                  </a:lnTo>
                  <a:lnTo>
                    <a:pt x="1480" y="1754"/>
                  </a:lnTo>
                  <a:lnTo>
                    <a:pt x="1480" y="1748"/>
                  </a:lnTo>
                  <a:lnTo>
                    <a:pt x="1480" y="1742"/>
                  </a:lnTo>
                  <a:lnTo>
                    <a:pt x="1480" y="1736"/>
                  </a:lnTo>
                  <a:lnTo>
                    <a:pt x="1481" y="1730"/>
                  </a:lnTo>
                  <a:lnTo>
                    <a:pt x="1482" y="1718"/>
                  </a:lnTo>
                  <a:lnTo>
                    <a:pt x="1485" y="1708"/>
                  </a:lnTo>
                  <a:lnTo>
                    <a:pt x="1487" y="1702"/>
                  </a:lnTo>
                  <a:lnTo>
                    <a:pt x="1489" y="1696"/>
                  </a:lnTo>
                  <a:lnTo>
                    <a:pt x="1494" y="1684"/>
                  </a:lnTo>
                  <a:lnTo>
                    <a:pt x="1499" y="1672"/>
                  </a:lnTo>
                  <a:lnTo>
                    <a:pt x="1506" y="1660"/>
                  </a:lnTo>
                  <a:lnTo>
                    <a:pt x="1514" y="1650"/>
                  </a:lnTo>
                  <a:lnTo>
                    <a:pt x="1523" y="1638"/>
                  </a:lnTo>
                  <a:lnTo>
                    <a:pt x="1532" y="1628"/>
                  </a:lnTo>
                  <a:lnTo>
                    <a:pt x="1543" y="1616"/>
                  </a:lnTo>
                  <a:lnTo>
                    <a:pt x="1554" y="1606"/>
                  </a:lnTo>
                  <a:lnTo>
                    <a:pt x="1567" y="1596"/>
                  </a:lnTo>
                  <a:lnTo>
                    <a:pt x="1580" y="1586"/>
                  </a:lnTo>
                  <a:lnTo>
                    <a:pt x="1594" y="1576"/>
                  </a:lnTo>
                  <a:lnTo>
                    <a:pt x="1610" y="1566"/>
                  </a:lnTo>
                  <a:lnTo>
                    <a:pt x="1626" y="1556"/>
                  </a:lnTo>
                  <a:lnTo>
                    <a:pt x="1643" y="1548"/>
                  </a:lnTo>
                  <a:lnTo>
                    <a:pt x="1660" y="1538"/>
                  </a:lnTo>
                  <a:lnTo>
                    <a:pt x="1720" y="1512"/>
                  </a:lnTo>
                  <a:lnTo>
                    <a:pt x="1822" y="1468"/>
                  </a:lnTo>
                  <a:lnTo>
                    <a:pt x="1951" y="1414"/>
                  </a:lnTo>
                  <a:lnTo>
                    <a:pt x="2092" y="1354"/>
                  </a:lnTo>
                  <a:lnTo>
                    <a:pt x="2229" y="1296"/>
                  </a:lnTo>
                  <a:lnTo>
                    <a:pt x="2346" y="1248"/>
                  </a:lnTo>
                  <a:lnTo>
                    <a:pt x="2429" y="1214"/>
                  </a:lnTo>
                  <a:lnTo>
                    <a:pt x="2453" y="1206"/>
                  </a:lnTo>
                  <a:lnTo>
                    <a:pt x="2460" y="1202"/>
                  </a:lnTo>
                  <a:lnTo>
                    <a:pt x="2462" y="1202"/>
                  </a:lnTo>
                  <a:lnTo>
                    <a:pt x="2466" y="1206"/>
                  </a:lnTo>
                  <a:lnTo>
                    <a:pt x="2468" y="1212"/>
                  </a:lnTo>
                  <a:lnTo>
                    <a:pt x="2473" y="1226"/>
                  </a:lnTo>
                  <a:lnTo>
                    <a:pt x="2475" y="1232"/>
                  </a:lnTo>
                  <a:lnTo>
                    <a:pt x="2476" y="1242"/>
                  </a:lnTo>
                  <a:lnTo>
                    <a:pt x="2477" y="1250"/>
                  </a:lnTo>
                  <a:lnTo>
                    <a:pt x="2477" y="1260"/>
                  </a:lnTo>
                  <a:lnTo>
                    <a:pt x="2476" y="1270"/>
                  </a:lnTo>
                  <a:lnTo>
                    <a:pt x="2475" y="1280"/>
                  </a:lnTo>
                  <a:lnTo>
                    <a:pt x="2473" y="1290"/>
                  </a:lnTo>
                  <a:lnTo>
                    <a:pt x="2471" y="1302"/>
                  </a:lnTo>
                  <a:lnTo>
                    <a:pt x="2468" y="1314"/>
                  </a:lnTo>
                  <a:lnTo>
                    <a:pt x="2463" y="1326"/>
                  </a:lnTo>
                  <a:lnTo>
                    <a:pt x="2458" y="1340"/>
                  </a:lnTo>
                  <a:lnTo>
                    <a:pt x="2452" y="1352"/>
                  </a:lnTo>
                  <a:lnTo>
                    <a:pt x="2445" y="1366"/>
                  </a:lnTo>
                  <a:lnTo>
                    <a:pt x="2437" y="1380"/>
                  </a:lnTo>
                  <a:lnTo>
                    <a:pt x="2428" y="1394"/>
                  </a:lnTo>
                  <a:lnTo>
                    <a:pt x="2418" y="1408"/>
                  </a:lnTo>
                  <a:lnTo>
                    <a:pt x="2406" y="1422"/>
                  </a:lnTo>
                  <a:lnTo>
                    <a:pt x="2394" y="1436"/>
                  </a:lnTo>
                  <a:lnTo>
                    <a:pt x="2387" y="1444"/>
                  </a:lnTo>
                  <a:lnTo>
                    <a:pt x="2380" y="1452"/>
                  </a:lnTo>
                  <a:lnTo>
                    <a:pt x="2365" y="1466"/>
                  </a:lnTo>
                  <a:lnTo>
                    <a:pt x="2348" y="1482"/>
                  </a:lnTo>
                  <a:lnTo>
                    <a:pt x="2330" y="1496"/>
                  </a:lnTo>
                  <a:lnTo>
                    <a:pt x="2310" y="1510"/>
                  </a:lnTo>
                  <a:lnTo>
                    <a:pt x="2290" y="1526"/>
                  </a:lnTo>
                  <a:lnTo>
                    <a:pt x="2267" y="1540"/>
                  </a:lnTo>
                  <a:lnTo>
                    <a:pt x="2243" y="1556"/>
                  </a:lnTo>
                  <a:lnTo>
                    <a:pt x="2217" y="1570"/>
                  </a:lnTo>
                  <a:lnTo>
                    <a:pt x="2190" y="1584"/>
                  </a:lnTo>
                  <a:lnTo>
                    <a:pt x="2090" y="1634"/>
                  </a:lnTo>
                  <a:lnTo>
                    <a:pt x="1879" y="1738"/>
                  </a:lnTo>
                  <a:lnTo>
                    <a:pt x="1667" y="1839"/>
                  </a:lnTo>
                  <a:lnTo>
                    <a:pt x="1597" y="1871"/>
                  </a:lnTo>
                  <a:lnTo>
                    <a:pt x="1576" y="1881"/>
                  </a:lnTo>
                  <a:lnTo>
                    <a:pt x="1571" y="1883"/>
                  </a:lnTo>
                  <a:lnTo>
                    <a:pt x="1568" y="1883"/>
                  </a:lnTo>
                  <a:close/>
                  <a:moveTo>
                    <a:pt x="1144" y="3473"/>
                  </a:moveTo>
                  <a:lnTo>
                    <a:pt x="1126" y="3453"/>
                  </a:lnTo>
                  <a:lnTo>
                    <a:pt x="1118" y="3443"/>
                  </a:lnTo>
                  <a:lnTo>
                    <a:pt x="1110" y="3433"/>
                  </a:lnTo>
                  <a:lnTo>
                    <a:pt x="1095" y="3411"/>
                  </a:lnTo>
                  <a:lnTo>
                    <a:pt x="1082" y="3391"/>
                  </a:lnTo>
                  <a:lnTo>
                    <a:pt x="1071" y="3369"/>
                  </a:lnTo>
                  <a:lnTo>
                    <a:pt x="1066" y="3357"/>
                  </a:lnTo>
                  <a:lnTo>
                    <a:pt x="1062" y="3347"/>
                  </a:lnTo>
                  <a:lnTo>
                    <a:pt x="1054" y="3325"/>
                  </a:lnTo>
                  <a:lnTo>
                    <a:pt x="1050" y="3313"/>
                  </a:lnTo>
                  <a:lnTo>
                    <a:pt x="1047" y="3301"/>
                  </a:lnTo>
                  <a:lnTo>
                    <a:pt x="1045" y="3291"/>
                  </a:lnTo>
                  <a:lnTo>
                    <a:pt x="1043" y="3279"/>
                  </a:lnTo>
                  <a:lnTo>
                    <a:pt x="1041" y="3267"/>
                  </a:lnTo>
                  <a:lnTo>
                    <a:pt x="1039" y="3255"/>
                  </a:lnTo>
                  <a:lnTo>
                    <a:pt x="1038" y="3233"/>
                  </a:lnTo>
                  <a:lnTo>
                    <a:pt x="1038" y="3209"/>
                  </a:lnTo>
                  <a:lnTo>
                    <a:pt x="1039" y="3187"/>
                  </a:lnTo>
                  <a:lnTo>
                    <a:pt x="1042" y="3163"/>
                  </a:lnTo>
                  <a:lnTo>
                    <a:pt x="1046" y="3139"/>
                  </a:lnTo>
                  <a:lnTo>
                    <a:pt x="1052" y="3117"/>
                  </a:lnTo>
                  <a:lnTo>
                    <a:pt x="1056" y="3105"/>
                  </a:lnTo>
                  <a:lnTo>
                    <a:pt x="1059" y="3093"/>
                  </a:lnTo>
                  <a:lnTo>
                    <a:pt x="1064" y="3081"/>
                  </a:lnTo>
                  <a:lnTo>
                    <a:pt x="1068" y="3069"/>
                  </a:lnTo>
                  <a:lnTo>
                    <a:pt x="1078" y="3047"/>
                  </a:lnTo>
                  <a:lnTo>
                    <a:pt x="1089" y="3025"/>
                  </a:lnTo>
                  <a:lnTo>
                    <a:pt x="1102" y="3001"/>
                  </a:lnTo>
                  <a:lnTo>
                    <a:pt x="1116" y="2979"/>
                  </a:lnTo>
                  <a:lnTo>
                    <a:pt x="1132" y="2959"/>
                  </a:lnTo>
                  <a:lnTo>
                    <a:pt x="1148" y="2937"/>
                  </a:lnTo>
                  <a:lnTo>
                    <a:pt x="1166" y="2915"/>
                  </a:lnTo>
                  <a:lnTo>
                    <a:pt x="1186" y="2895"/>
                  </a:lnTo>
                  <a:lnTo>
                    <a:pt x="1206" y="2875"/>
                  </a:lnTo>
                  <a:lnTo>
                    <a:pt x="1228" y="2857"/>
                  </a:lnTo>
                  <a:lnTo>
                    <a:pt x="1251" y="2837"/>
                  </a:lnTo>
                  <a:lnTo>
                    <a:pt x="1275" y="2819"/>
                  </a:lnTo>
                  <a:lnTo>
                    <a:pt x="1300" y="2801"/>
                  </a:lnTo>
                  <a:lnTo>
                    <a:pt x="1327" y="2785"/>
                  </a:lnTo>
                  <a:lnTo>
                    <a:pt x="1411" y="2737"/>
                  </a:lnTo>
                  <a:lnTo>
                    <a:pt x="1555" y="2655"/>
                  </a:lnTo>
                  <a:lnTo>
                    <a:pt x="1938" y="2441"/>
                  </a:lnTo>
                  <a:lnTo>
                    <a:pt x="2132" y="2333"/>
                  </a:lnTo>
                  <a:lnTo>
                    <a:pt x="2299" y="2241"/>
                  </a:lnTo>
                  <a:lnTo>
                    <a:pt x="2415" y="2177"/>
                  </a:lnTo>
                  <a:lnTo>
                    <a:pt x="2448" y="2161"/>
                  </a:lnTo>
                  <a:lnTo>
                    <a:pt x="2460" y="2155"/>
                  </a:lnTo>
                  <a:lnTo>
                    <a:pt x="2464" y="2163"/>
                  </a:lnTo>
                  <a:lnTo>
                    <a:pt x="2468" y="2171"/>
                  </a:lnTo>
                  <a:lnTo>
                    <a:pt x="2471" y="2183"/>
                  </a:lnTo>
                  <a:lnTo>
                    <a:pt x="2473" y="2195"/>
                  </a:lnTo>
                  <a:lnTo>
                    <a:pt x="2475" y="2209"/>
                  </a:lnTo>
                  <a:lnTo>
                    <a:pt x="2477" y="2223"/>
                  </a:lnTo>
                  <a:lnTo>
                    <a:pt x="2477" y="2239"/>
                  </a:lnTo>
                  <a:lnTo>
                    <a:pt x="2477" y="2257"/>
                  </a:lnTo>
                  <a:lnTo>
                    <a:pt x="2476" y="2275"/>
                  </a:lnTo>
                  <a:lnTo>
                    <a:pt x="2474" y="2295"/>
                  </a:lnTo>
                  <a:lnTo>
                    <a:pt x="2471" y="2315"/>
                  </a:lnTo>
                  <a:lnTo>
                    <a:pt x="2470" y="2325"/>
                  </a:lnTo>
                  <a:lnTo>
                    <a:pt x="2468" y="2335"/>
                  </a:lnTo>
                  <a:lnTo>
                    <a:pt x="2463" y="2357"/>
                  </a:lnTo>
                  <a:lnTo>
                    <a:pt x="2460" y="2369"/>
                  </a:lnTo>
                  <a:lnTo>
                    <a:pt x="2456" y="2379"/>
                  </a:lnTo>
                  <a:lnTo>
                    <a:pt x="2449" y="2403"/>
                  </a:lnTo>
                  <a:lnTo>
                    <a:pt x="2440" y="2427"/>
                  </a:lnTo>
                  <a:lnTo>
                    <a:pt x="2430" y="2453"/>
                  </a:lnTo>
                  <a:lnTo>
                    <a:pt x="2419" y="2477"/>
                  </a:lnTo>
                  <a:lnTo>
                    <a:pt x="2406" y="2503"/>
                  </a:lnTo>
                  <a:lnTo>
                    <a:pt x="2391" y="2529"/>
                  </a:lnTo>
                  <a:lnTo>
                    <a:pt x="2375" y="2557"/>
                  </a:lnTo>
                  <a:lnTo>
                    <a:pt x="2357" y="2583"/>
                  </a:lnTo>
                  <a:lnTo>
                    <a:pt x="2337" y="2611"/>
                  </a:lnTo>
                  <a:lnTo>
                    <a:pt x="2315" y="2639"/>
                  </a:lnTo>
                  <a:lnTo>
                    <a:pt x="2291" y="2665"/>
                  </a:lnTo>
                  <a:lnTo>
                    <a:pt x="2266" y="2693"/>
                  </a:lnTo>
                  <a:lnTo>
                    <a:pt x="2252" y="2707"/>
                  </a:lnTo>
                  <a:lnTo>
                    <a:pt x="2238" y="2721"/>
                  </a:lnTo>
                  <a:lnTo>
                    <a:pt x="2208" y="2749"/>
                  </a:lnTo>
                  <a:lnTo>
                    <a:pt x="2176" y="2777"/>
                  </a:lnTo>
                  <a:lnTo>
                    <a:pt x="2142" y="2805"/>
                  </a:lnTo>
                  <a:lnTo>
                    <a:pt x="2124" y="2819"/>
                  </a:lnTo>
                  <a:lnTo>
                    <a:pt x="2105" y="2833"/>
                  </a:lnTo>
                  <a:lnTo>
                    <a:pt x="2066" y="2861"/>
                  </a:lnTo>
                  <a:lnTo>
                    <a:pt x="1920" y="2959"/>
                  </a:lnTo>
                  <a:lnTo>
                    <a:pt x="1605" y="3171"/>
                  </a:lnTo>
                  <a:lnTo>
                    <a:pt x="1436" y="3283"/>
                  </a:lnTo>
                  <a:lnTo>
                    <a:pt x="1289" y="3379"/>
                  </a:lnTo>
                  <a:lnTo>
                    <a:pt x="1185" y="3447"/>
                  </a:lnTo>
                  <a:lnTo>
                    <a:pt x="1155" y="3467"/>
                  </a:lnTo>
                  <a:lnTo>
                    <a:pt x="1147" y="3471"/>
                  </a:lnTo>
                  <a:lnTo>
                    <a:pt x="1144" y="3473"/>
                  </a:lnTo>
                  <a:close/>
                  <a:moveTo>
                    <a:pt x="111" y="7278"/>
                  </a:moveTo>
                  <a:lnTo>
                    <a:pt x="99" y="7250"/>
                  </a:lnTo>
                  <a:lnTo>
                    <a:pt x="87" y="7220"/>
                  </a:lnTo>
                  <a:lnTo>
                    <a:pt x="76" y="7190"/>
                  </a:lnTo>
                  <a:lnTo>
                    <a:pt x="66" y="7160"/>
                  </a:lnTo>
                  <a:lnTo>
                    <a:pt x="56" y="7130"/>
                  </a:lnTo>
                  <a:lnTo>
                    <a:pt x="48" y="7100"/>
                  </a:lnTo>
                  <a:lnTo>
                    <a:pt x="40" y="7068"/>
                  </a:lnTo>
                  <a:lnTo>
                    <a:pt x="32" y="7038"/>
                  </a:lnTo>
                  <a:lnTo>
                    <a:pt x="26" y="7006"/>
                  </a:lnTo>
                  <a:lnTo>
                    <a:pt x="20" y="6976"/>
                  </a:lnTo>
                  <a:lnTo>
                    <a:pt x="15" y="6944"/>
                  </a:lnTo>
                  <a:lnTo>
                    <a:pt x="11" y="6912"/>
                  </a:lnTo>
                  <a:lnTo>
                    <a:pt x="7" y="6880"/>
                  </a:lnTo>
                  <a:lnTo>
                    <a:pt x="4" y="6848"/>
                  </a:lnTo>
                  <a:lnTo>
                    <a:pt x="2" y="6816"/>
                  </a:lnTo>
                  <a:lnTo>
                    <a:pt x="1" y="6784"/>
                  </a:lnTo>
                  <a:lnTo>
                    <a:pt x="0" y="6752"/>
                  </a:lnTo>
                  <a:lnTo>
                    <a:pt x="0" y="6720"/>
                  </a:lnTo>
                  <a:lnTo>
                    <a:pt x="0" y="6686"/>
                  </a:lnTo>
                  <a:lnTo>
                    <a:pt x="1" y="6654"/>
                  </a:lnTo>
                  <a:lnTo>
                    <a:pt x="3" y="6622"/>
                  </a:lnTo>
                  <a:lnTo>
                    <a:pt x="6" y="6588"/>
                  </a:lnTo>
                  <a:lnTo>
                    <a:pt x="9" y="6556"/>
                  </a:lnTo>
                  <a:lnTo>
                    <a:pt x="13" y="6524"/>
                  </a:lnTo>
                  <a:lnTo>
                    <a:pt x="17" y="6490"/>
                  </a:lnTo>
                  <a:lnTo>
                    <a:pt x="22" y="6458"/>
                  </a:lnTo>
                  <a:lnTo>
                    <a:pt x="28" y="6426"/>
                  </a:lnTo>
                  <a:lnTo>
                    <a:pt x="34" y="6394"/>
                  </a:lnTo>
                  <a:lnTo>
                    <a:pt x="41" y="6360"/>
                  </a:lnTo>
                  <a:lnTo>
                    <a:pt x="49" y="6328"/>
                  </a:lnTo>
                  <a:lnTo>
                    <a:pt x="57" y="6296"/>
                  </a:lnTo>
                  <a:lnTo>
                    <a:pt x="65" y="6264"/>
                  </a:lnTo>
                  <a:lnTo>
                    <a:pt x="75" y="6232"/>
                  </a:lnTo>
                  <a:lnTo>
                    <a:pt x="85" y="6200"/>
                  </a:lnTo>
                  <a:lnTo>
                    <a:pt x="95" y="6168"/>
                  </a:lnTo>
                  <a:lnTo>
                    <a:pt x="106" y="6136"/>
                  </a:lnTo>
                  <a:lnTo>
                    <a:pt x="117" y="6104"/>
                  </a:lnTo>
                  <a:lnTo>
                    <a:pt x="130" y="6074"/>
                  </a:lnTo>
                  <a:lnTo>
                    <a:pt x="142" y="6042"/>
                  </a:lnTo>
                  <a:lnTo>
                    <a:pt x="155" y="6012"/>
                  </a:lnTo>
                  <a:lnTo>
                    <a:pt x="169" y="5982"/>
                  </a:lnTo>
                  <a:lnTo>
                    <a:pt x="183" y="5950"/>
                  </a:lnTo>
                  <a:lnTo>
                    <a:pt x="213" y="5892"/>
                  </a:lnTo>
                  <a:lnTo>
                    <a:pt x="229" y="5862"/>
                  </a:lnTo>
                  <a:lnTo>
                    <a:pt x="245" y="5832"/>
                  </a:lnTo>
                  <a:lnTo>
                    <a:pt x="262" y="5804"/>
                  </a:lnTo>
                  <a:lnTo>
                    <a:pt x="279" y="5774"/>
                  </a:lnTo>
                  <a:lnTo>
                    <a:pt x="315" y="5718"/>
                  </a:lnTo>
                  <a:lnTo>
                    <a:pt x="334" y="5692"/>
                  </a:lnTo>
                  <a:lnTo>
                    <a:pt x="353" y="5664"/>
                  </a:lnTo>
                  <a:lnTo>
                    <a:pt x="372" y="5638"/>
                  </a:lnTo>
                  <a:lnTo>
                    <a:pt x="392" y="5612"/>
                  </a:lnTo>
                  <a:lnTo>
                    <a:pt x="433" y="5560"/>
                  </a:lnTo>
                  <a:lnTo>
                    <a:pt x="455" y="5536"/>
                  </a:lnTo>
                  <a:lnTo>
                    <a:pt x="476" y="5510"/>
                  </a:lnTo>
                  <a:lnTo>
                    <a:pt x="521" y="5464"/>
                  </a:lnTo>
                  <a:lnTo>
                    <a:pt x="567" y="5419"/>
                  </a:lnTo>
                  <a:lnTo>
                    <a:pt x="591" y="5397"/>
                  </a:lnTo>
                  <a:lnTo>
                    <a:pt x="615" y="5375"/>
                  </a:lnTo>
                  <a:lnTo>
                    <a:pt x="670" y="5329"/>
                  </a:lnTo>
                  <a:lnTo>
                    <a:pt x="754" y="5259"/>
                  </a:lnTo>
                  <a:lnTo>
                    <a:pt x="991" y="5065"/>
                  </a:lnTo>
                  <a:lnTo>
                    <a:pt x="1290" y="4821"/>
                  </a:lnTo>
                  <a:lnTo>
                    <a:pt x="1614" y="4557"/>
                  </a:lnTo>
                  <a:lnTo>
                    <a:pt x="2198" y="4085"/>
                  </a:lnTo>
                  <a:lnTo>
                    <a:pt x="2456" y="3877"/>
                  </a:lnTo>
                  <a:lnTo>
                    <a:pt x="2462" y="3895"/>
                  </a:lnTo>
                  <a:lnTo>
                    <a:pt x="2466" y="3915"/>
                  </a:lnTo>
                  <a:lnTo>
                    <a:pt x="2470" y="3939"/>
                  </a:lnTo>
                  <a:lnTo>
                    <a:pt x="2474" y="3967"/>
                  </a:lnTo>
                  <a:lnTo>
                    <a:pt x="2476" y="3997"/>
                  </a:lnTo>
                  <a:lnTo>
                    <a:pt x="2477" y="4013"/>
                  </a:lnTo>
                  <a:lnTo>
                    <a:pt x="2478" y="4031"/>
                  </a:lnTo>
                  <a:lnTo>
                    <a:pt x="2478" y="4067"/>
                  </a:lnTo>
                  <a:lnTo>
                    <a:pt x="2477" y="4105"/>
                  </a:lnTo>
                  <a:lnTo>
                    <a:pt x="2475" y="4147"/>
                  </a:lnTo>
                  <a:lnTo>
                    <a:pt x="2474" y="4169"/>
                  </a:lnTo>
                  <a:lnTo>
                    <a:pt x="2472" y="4191"/>
                  </a:lnTo>
                  <a:lnTo>
                    <a:pt x="2469" y="4213"/>
                  </a:lnTo>
                  <a:lnTo>
                    <a:pt x="2467" y="4237"/>
                  </a:lnTo>
                  <a:lnTo>
                    <a:pt x="2460" y="4285"/>
                  </a:lnTo>
                  <a:lnTo>
                    <a:pt x="2456" y="4311"/>
                  </a:lnTo>
                  <a:lnTo>
                    <a:pt x="2451" y="4337"/>
                  </a:lnTo>
                  <a:lnTo>
                    <a:pt x="2446" y="4363"/>
                  </a:lnTo>
                  <a:lnTo>
                    <a:pt x="2441" y="4389"/>
                  </a:lnTo>
                  <a:lnTo>
                    <a:pt x="2435" y="4415"/>
                  </a:lnTo>
                  <a:lnTo>
                    <a:pt x="2429" y="4443"/>
                  </a:lnTo>
                  <a:lnTo>
                    <a:pt x="2422" y="4471"/>
                  </a:lnTo>
                  <a:lnTo>
                    <a:pt x="2414" y="4499"/>
                  </a:lnTo>
                  <a:lnTo>
                    <a:pt x="2406" y="4529"/>
                  </a:lnTo>
                  <a:lnTo>
                    <a:pt x="2397" y="4557"/>
                  </a:lnTo>
                  <a:lnTo>
                    <a:pt x="2388" y="4587"/>
                  </a:lnTo>
                  <a:lnTo>
                    <a:pt x="2378" y="4617"/>
                  </a:lnTo>
                  <a:lnTo>
                    <a:pt x="2357" y="4677"/>
                  </a:lnTo>
                  <a:lnTo>
                    <a:pt x="2345" y="4709"/>
                  </a:lnTo>
                  <a:lnTo>
                    <a:pt x="2333" y="4739"/>
                  </a:lnTo>
                  <a:lnTo>
                    <a:pt x="2319" y="4771"/>
                  </a:lnTo>
                  <a:lnTo>
                    <a:pt x="2306" y="4803"/>
                  </a:lnTo>
                  <a:lnTo>
                    <a:pt x="2276" y="4867"/>
                  </a:lnTo>
                  <a:lnTo>
                    <a:pt x="2260" y="4899"/>
                  </a:lnTo>
                  <a:lnTo>
                    <a:pt x="2244" y="4931"/>
                  </a:lnTo>
                  <a:lnTo>
                    <a:pt x="2226" y="4965"/>
                  </a:lnTo>
                  <a:lnTo>
                    <a:pt x="2208" y="4997"/>
                  </a:lnTo>
                  <a:lnTo>
                    <a:pt x="2189" y="5031"/>
                  </a:lnTo>
                  <a:lnTo>
                    <a:pt x="2169" y="5065"/>
                  </a:lnTo>
                  <a:lnTo>
                    <a:pt x="2149" y="5097"/>
                  </a:lnTo>
                  <a:lnTo>
                    <a:pt x="2127" y="5131"/>
                  </a:lnTo>
                  <a:lnTo>
                    <a:pt x="2105" y="5165"/>
                  </a:lnTo>
                  <a:lnTo>
                    <a:pt x="2082" y="5199"/>
                  </a:lnTo>
                  <a:lnTo>
                    <a:pt x="2033" y="5267"/>
                  </a:lnTo>
                  <a:lnTo>
                    <a:pt x="2008" y="5301"/>
                  </a:lnTo>
                  <a:lnTo>
                    <a:pt x="1981" y="5335"/>
                  </a:lnTo>
                  <a:lnTo>
                    <a:pt x="1953" y="5369"/>
                  </a:lnTo>
                  <a:lnTo>
                    <a:pt x="1925" y="5403"/>
                  </a:lnTo>
                  <a:lnTo>
                    <a:pt x="1895" y="5437"/>
                  </a:lnTo>
                  <a:lnTo>
                    <a:pt x="1865" y="5470"/>
                  </a:lnTo>
                  <a:lnTo>
                    <a:pt x="1834" y="5504"/>
                  </a:lnTo>
                  <a:lnTo>
                    <a:pt x="1801" y="5538"/>
                  </a:lnTo>
                  <a:lnTo>
                    <a:pt x="1378" y="5972"/>
                  </a:lnTo>
                  <a:lnTo>
                    <a:pt x="956" y="6408"/>
                  </a:lnTo>
                  <a:lnTo>
                    <a:pt x="533" y="6842"/>
                  </a:lnTo>
                  <a:lnTo>
                    <a:pt x="111" y="7278"/>
                  </a:lnTo>
                  <a:close/>
                  <a:moveTo>
                    <a:pt x="2065" y="240"/>
                  </a:moveTo>
                  <a:lnTo>
                    <a:pt x="2060" y="240"/>
                  </a:lnTo>
                  <a:lnTo>
                    <a:pt x="2050" y="238"/>
                  </a:lnTo>
                  <a:lnTo>
                    <a:pt x="2017" y="228"/>
                  </a:lnTo>
                  <a:lnTo>
                    <a:pt x="1921" y="198"/>
                  </a:lnTo>
                  <a:lnTo>
                    <a:pt x="1827" y="168"/>
                  </a:lnTo>
                  <a:lnTo>
                    <a:pt x="1780" y="152"/>
                  </a:lnTo>
                  <a:lnTo>
                    <a:pt x="1767" y="148"/>
                  </a:lnTo>
                  <a:lnTo>
                    <a:pt x="1756" y="144"/>
                  </a:lnTo>
                  <a:lnTo>
                    <a:pt x="1736" y="134"/>
                  </a:lnTo>
                  <a:lnTo>
                    <a:pt x="1719" y="124"/>
                  </a:lnTo>
                  <a:lnTo>
                    <a:pt x="1705" y="114"/>
                  </a:lnTo>
                  <a:lnTo>
                    <a:pt x="1694" y="104"/>
                  </a:lnTo>
                  <a:lnTo>
                    <a:pt x="1690" y="98"/>
                  </a:lnTo>
                  <a:lnTo>
                    <a:pt x="1686" y="94"/>
                  </a:lnTo>
                  <a:lnTo>
                    <a:pt x="1685" y="92"/>
                  </a:lnTo>
                  <a:lnTo>
                    <a:pt x="1683" y="88"/>
                  </a:lnTo>
                  <a:lnTo>
                    <a:pt x="1681" y="84"/>
                  </a:lnTo>
                  <a:lnTo>
                    <a:pt x="1679" y="80"/>
                  </a:lnTo>
                  <a:lnTo>
                    <a:pt x="1678" y="74"/>
                  </a:lnTo>
                  <a:lnTo>
                    <a:pt x="1677" y="70"/>
                  </a:lnTo>
                  <a:lnTo>
                    <a:pt x="1676" y="66"/>
                  </a:lnTo>
                  <a:lnTo>
                    <a:pt x="1676" y="62"/>
                  </a:lnTo>
                  <a:lnTo>
                    <a:pt x="1677" y="58"/>
                  </a:lnTo>
                  <a:lnTo>
                    <a:pt x="1679" y="50"/>
                  </a:lnTo>
                  <a:lnTo>
                    <a:pt x="1682" y="42"/>
                  </a:lnTo>
                  <a:lnTo>
                    <a:pt x="1687" y="36"/>
                  </a:lnTo>
                  <a:lnTo>
                    <a:pt x="1692" y="30"/>
                  </a:lnTo>
                  <a:lnTo>
                    <a:pt x="1698" y="26"/>
                  </a:lnTo>
                  <a:lnTo>
                    <a:pt x="1704" y="22"/>
                  </a:lnTo>
                  <a:lnTo>
                    <a:pt x="1710" y="22"/>
                  </a:lnTo>
                  <a:lnTo>
                    <a:pt x="1722" y="24"/>
                  </a:lnTo>
                  <a:lnTo>
                    <a:pt x="1763" y="34"/>
                  </a:lnTo>
                  <a:lnTo>
                    <a:pt x="1886" y="68"/>
                  </a:lnTo>
                  <a:lnTo>
                    <a:pt x="2014" y="106"/>
                  </a:lnTo>
                  <a:lnTo>
                    <a:pt x="2092" y="128"/>
                  </a:lnTo>
                  <a:lnTo>
                    <a:pt x="2107" y="134"/>
                  </a:lnTo>
                  <a:lnTo>
                    <a:pt x="2120" y="140"/>
                  </a:lnTo>
                  <a:lnTo>
                    <a:pt x="2131" y="146"/>
                  </a:lnTo>
                  <a:lnTo>
                    <a:pt x="2135" y="150"/>
                  </a:lnTo>
                  <a:lnTo>
                    <a:pt x="2139" y="154"/>
                  </a:lnTo>
                  <a:lnTo>
                    <a:pt x="2145" y="160"/>
                  </a:lnTo>
                  <a:lnTo>
                    <a:pt x="2147" y="164"/>
                  </a:lnTo>
                  <a:lnTo>
                    <a:pt x="2149" y="168"/>
                  </a:lnTo>
                  <a:lnTo>
                    <a:pt x="2150" y="172"/>
                  </a:lnTo>
                  <a:lnTo>
                    <a:pt x="2151" y="176"/>
                  </a:lnTo>
                  <a:lnTo>
                    <a:pt x="2151" y="178"/>
                  </a:lnTo>
                  <a:lnTo>
                    <a:pt x="2150" y="182"/>
                  </a:lnTo>
                  <a:lnTo>
                    <a:pt x="2149" y="186"/>
                  </a:lnTo>
                  <a:lnTo>
                    <a:pt x="2147" y="190"/>
                  </a:lnTo>
                  <a:lnTo>
                    <a:pt x="2142" y="198"/>
                  </a:lnTo>
                  <a:lnTo>
                    <a:pt x="2135" y="206"/>
                  </a:lnTo>
                  <a:lnTo>
                    <a:pt x="2125" y="212"/>
                  </a:lnTo>
                  <a:lnTo>
                    <a:pt x="2114" y="220"/>
                  </a:lnTo>
                  <a:lnTo>
                    <a:pt x="2100" y="226"/>
                  </a:lnTo>
                  <a:lnTo>
                    <a:pt x="2083" y="234"/>
                  </a:lnTo>
                  <a:lnTo>
                    <a:pt x="2065" y="240"/>
                  </a:lnTo>
                  <a:close/>
                  <a:moveTo>
                    <a:pt x="1953" y="692"/>
                  </a:moveTo>
                  <a:lnTo>
                    <a:pt x="1948" y="692"/>
                  </a:lnTo>
                  <a:lnTo>
                    <a:pt x="1936" y="688"/>
                  </a:lnTo>
                  <a:lnTo>
                    <a:pt x="1896" y="674"/>
                  </a:lnTo>
                  <a:lnTo>
                    <a:pt x="1842" y="652"/>
                  </a:lnTo>
                  <a:lnTo>
                    <a:pt x="1781" y="628"/>
                  </a:lnTo>
                  <a:lnTo>
                    <a:pt x="1666" y="582"/>
                  </a:lnTo>
                  <a:lnTo>
                    <a:pt x="1611" y="558"/>
                  </a:lnTo>
                  <a:lnTo>
                    <a:pt x="1596" y="552"/>
                  </a:lnTo>
                  <a:lnTo>
                    <a:pt x="1582" y="544"/>
                  </a:lnTo>
                  <a:lnTo>
                    <a:pt x="1569" y="538"/>
                  </a:lnTo>
                  <a:lnTo>
                    <a:pt x="1558" y="530"/>
                  </a:lnTo>
                  <a:lnTo>
                    <a:pt x="1547" y="522"/>
                  </a:lnTo>
                  <a:lnTo>
                    <a:pt x="1538" y="516"/>
                  </a:lnTo>
                  <a:lnTo>
                    <a:pt x="1529" y="508"/>
                  </a:lnTo>
                  <a:lnTo>
                    <a:pt x="1522" y="502"/>
                  </a:lnTo>
                  <a:lnTo>
                    <a:pt x="1515" y="494"/>
                  </a:lnTo>
                  <a:lnTo>
                    <a:pt x="1510" y="486"/>
                  </a:lnTo>
                  <a:lnTo>
                    <a:pt x="1505" y="480"/>
                  </a:lnTo>
                  <a:lnTo>
                    <a:pt x="1501" y="472"/>
                  </a:lnTo>
                  <a:lnTo>
                    <a:pt x="1497" y="466"/>
                  </a:lnTo>
                  <a:lnTo>
                    <a:pt x="1495" y="458"/>
                  </a:lnTo>
                  <a:lnTo>
                    <a:pt x="1493" y="452"/>
                  </a:lnTo>
                  <a:lnTo>
                    <a:pt x="1492" y="444"/>
                  </a:lnTo>
                  <a:lnTo>
                    <a:pt x="1491" y="438"/>
                  </a:lnTo>
                  <a:lnTo>
                    <a:pt x="1491" y="432"/>
                  </a:lnTo>
                  <a:lnTo>
                    <a:pt x="1491" y="426"/>
                  </a:lnTo>
                  <a:lnTo>
                    <a:pt x="1492" y="420"/>
                  </a:lnTo>
                  <a:lnTo>
                    <a:pt x="1494" y="414"/>
                  </a:lnTo>
                  <a:lnTo>
                    <a:pt x="1495" y="408"/>
                  </a:lnTo>
                  <a:lnTo>
                    <a:pt x="1500" y="398"/>
                  </a:lnTo>
                  <a:lnTo>
                    <a:pt x="1506" y="388"/>
                  </a:lnTo>
                  <a:lnTo>
                    <a:pt x="1512" y="380"/>
                  </a:lnTo>
                  <a:lnTo>
                    <a:pt x="1520" y="372"/>
                  </a:lnTo>
                  <a:lnTo>
                    <a:pt x="1527" y="368"/>
                  </a:lnTo>
                  <a:lnTo>
                    <a:pt x="1533" y="368"/>
                  </a:lnTo>
                  <a:lnTo>
                    <a:pt x="1548" y="372"/>
                  </a:lnTo>
                  <a:lnTo>
                    <a:pt x="1597" y="388"/>
                  </a:lnTo>
                  <a:lnTo>
                    <a:pt x="1745" y="438"/>
                  </a:lnTo>
                  <a:lnTo>
                    <a:pt x="1900" y="494"/>
                  </a:lnTo>
                  <a:lnTo>
                    <a:pt x="1959" y="514"/>
                  </a:lnTo>
                  <a:lnTo>
                    <a:pt x="1993" y="528"/>
                  </a:lnTo>
                  <a:lnTo>
                    <a:pt x="2003" y="532"/>
                  </a:lnTo>
                  <a:lnTo>
                    <a:pt x="2011" y="536"/>
                  </a:lnTo>
                  <a:lnTo>
                    <a:pt x="2027" y="546"/>
                  </a:lnTo>
                  <a:lnTo>
                    <a:pt x="2040" y="554"/>
                  </a:lnTo>
                  <a:lnTo>
                    <a:pt x="2045" y="560"/>
                  </a:lnTo>
                  <a:lnTo>
                    <a:pt x="2050" y="564"/>
                  </a:lnTo>
                  <a:lnTo>
                    <a:pt x="2054" y="570"/>
                  </a:lnTo>
                  <a:lnTo>
                    <a:pt x="2057" y="576"/>
                  </a:lnTo>
                  <a:lnTo>
                    <a:pt x="2060" y="580"/>
                  </a:lnTo>
                  <a:lnTo>
                    <a:pt x="2062" y="586"/>
                  </a:lnTo>
                  <a:lnTo>
                    <a:pt x="2063" y="592"/>
                  </a:lnTo>
                  <a:lnTo>
                    <a:pt x="2063" y="596"/>
                  </a:lnTo>
                  <a:lnTo>
                    <a:pt x="2063" y="602"/>
                  </a:lnTo>
                  <a:lnTo>
                    <a:pt x="2062" y="608"/>
                  </a:lnTo>
                  <a:lnTo>
                    <a:pt x="2061" y="614"/>
                  </a:lnTo>
                  <a:lnTo>
                    <a:pt x="2058" y="620"/>
                  </a:lnTo>
                  <a:lnTo>
                    <a:pt x="2055" y="624"/>
                  </a:lnTo>
                  <a:lnTo>
                    <a:pt x="2052" y="630"/>
                  </a:lnTo>
                  <a:lnTo>
                    <a:pt x="2047" y="636"/>
                  </a:lnTo>
                  <a:lnTo>
                    <a:pt x="2042" y="642"/>
                  </a:lnTo>
                  <a:lnTo>
                    <a:pt x="2030" y="652"/>
                  </a:lnTo>
                  <a:lnTo>
                    <a:pt x="2015" y="664"/>
                  </a:lnTo>
                  <a:lnTo>
                    <a:pt x="1997" y="674"/>
                  </a:lnTo>
                  <a:lnTo>
                    <a:pt x="1976" y="684"/>
                  </a:lnTo>
                  <a:lnTo>
                    <a:pt x="1953" y="692"/>
                  </a:lnTo>
                  <a:close/>
                  <a:moveTo>
                    <a:pt x="1784" y="1378"/>
                  </a:moveTo>
                  <a:lnTo>
                    <a:pt x="1778" y="1376"/>
                  </a:lnTo>
                  <a:lnTo>
                    <a:pt x="1764" y="1370"/>
                  </a:lnTo>
                  <a:lnTo>
                    <a:pt x="1743" y="1358"/>
                  </a:lnTo>
                  <a:lnTo>
                    <a:pt x="1716" y="1344"/>
                  </a:lnTo>
                  <a:lnTo>
                    <a:pt x="1573" y="1268"/>
                  </a:lnTo>
                  <a:lnTo>
                    <a:pt x="1430" y="1192"/>
                  </a:lnTo>
                  <a:lnTo>
                    <a:pt x="1363" y="1154"/>
                  </a:lnTo>
                  <a:lnTo>
                    <a:pt x="1344" y="1144"/>
                  </a:lnTo>
                  <a:lnTo>
                    <a:pt x="1327" y="1132"/>
                  </a:lnTo>
                  <a:lnTo>
                    <a:pt x="1312" y="1122"/>
                  </a:lnTo>
                  <a:lnTo>
                    <a:pt x="1298" y="1110"/>
                  </a:lnTo>
                  <a:lnTo>
                    <a:pt x="1286" y="1098"/>
                  </a:lnTo>
                  <a:lnTo>
                    <a:pt x="1275" y="1088"/>
                  </a:lnTo>
                  <a:lnTo>
                    <a:pt x="1265" y="1076"/>
                  </a:lnTo>
                  <a:lnTo>
                    <a:pt x="1256" y="1064"/>
                  </a:lnTo>
                  <a:lnTo>
                    <a:pt x="1249" y="1054"/>
                  </a:lnTo>
                  <a:lnTo>
                    <a:pt x="1242" y="1042"/>
                  </a:lnTo>
                  <a:lnTo>
                    <a:pt x="1237" y="1030"/>
                  </a:lnTo>
                  <a:lnTo>
                    <a:pt x="1233" y="1020"/>
                  </a:lnTo>
                  <a:lnTo>
                    <a:pt x="1229" y="1008"/>
                  </a:lnTo>
                  <a:lnTo>
                    <a:pt x="1227" y="998"/>
                  </a:lnTo>
                  <a:lnTo>
                    <a:pt x="1225" y="988"/>
                  </a:lnTo>
                  <a:lnTo>
                    <a:pt x="1224" y="976"/>
                  </a:lnTo>
                  <a:lnTo>
                    <a:pt x="1224" y="966"/>
                  </a:lnTo>
                  <a:lnTo>
                    <a:pt x="1225" y="956"/>
                  </a:lnTo>
                  <a:lnTo>
                    <a:pt x="1226" y="948"/>
                  </a:lnTo>
                  <a:lnTo>
                    <a:pt x="1228" y="938"/>
                  </a:lnTo>
                  <a:lnTo>
                    <a:pt x="1230" y="928"/>
                  </a:lnTo>
                  <a:lnTo>
                    <a:pt x="1233" y="920"/>
                  </a:lnTo>
                  <a:lnTo>
                    <a:pt x="1237" y="912"/>
                  </a:lnTo>
                  <a:lnTo>
                    <a:pt x="1240" y="904"/>
                  </a:lnTo>
                  <a:lnTo>
                    <a:pt x="1244" y="896"/>
                  </a:lnTo>
                  <a:lnTo>
                    <a:pt x="1248" y="890"/>
                  </a:lnTo>
                  <a:lnTo>
                    <a:pt x="1257" y="876"/>
                  </a:lnTo>
                  <a:lnTo>
                    <a:pt x="1262" y="872"/>
                  </a:lnTo>
                  <a:lnTo>
                    <a:pt x="1267" y="866"/>
                  </a:lnTo>
                  <a:lnTo>
                    <a:pt x="1276" y="858"/>
                  </a:lnTo>
                  <a:lnTo>
                    <a:pt x="1283" y="860"/>
                  </a:lnTo>
                  <a:lnTo>
                    <a:pt x="1301" y="868"/>
                  </a:lnTo>
                  <a:lnTo>
                    <a:pt x="1360" y="892"/>
                  </a:lnTo>
                  <a:lnTo>
                    <a:pt x="1543" y="974"/>
                  </a:lnTo>
                  <a:lnTo>
                    <a:pt x="1735" y="1060"/>
                  </a:lnTo>
                  <a:lnTo>
                    <a:pt x="1848" y="1114"/>
                  </a:lnTo>
                  <a:lnTo>
                    <a:pt x="1860" y="1120"/>
                  </a:lnTo>
                  <a:lnTo>
                    <a:pt x="1871" y="1126"/>
                  </a:lnTo>
                  <a:lnTo>
                    <a:pt x="1882" y="1134"/>
                  </a:lnTo>
                  <a:lnTo>
                    <a:pt x="1891" y="1140"/>
                  </a:lnTo>
                  <a:lnTo>
                    <a:pt x="1899" y="1148"/>
                  </a:lnTo>
                  <a:lnTo>
                    <a:pt x="1907" y="1156"/>
                  </a:lnTo>
                  <a:lnTo>
                    <a:pt x="1913" y="1164"/>
                  </a:lnTo>
                  <a:lnTo>
                    <a:pt x="1919" y="1172"/>
                  </a:lnTo>
                  <a:lnTo>
                    <a:pt x="1924" y="1180"/>
                  </a:lnTo>
                  <a:lnTo>
                    <a:pt x="1927" y="1188"/>
                  </a:lnTo>
                  <a:lnTo>
                    <a:pt x="1930" y="1198"/>
                  </a:lnTo>
                  <a:lnTo>
                    <a:pt x="1932" y="1206"/>
                  </a:lnTo>
                  <a:lnTo>
                    <a:pt x="1933" y="1210"/>
                  </a:lnTo>
                  <a:lnTo>
                    <a:pt x="1933" y="1214"/>
                  </a:lnTo>
                  <a:lnTo>
                    <a:pt x="1934" y="1224"/>
                  </a:lnTo>
                  <a:lnTo>
                    <a:pt x="1933" y="1232"/>
                  </a:lnTo>
                  <a:lnTo>
                    <a:pt x="1931" y="1242"/>
                  </a:lnTo>
                  <a:lnTo>
                    <a:pt x="1929" y="1250"/>
                  </a:lnTo>
                  <a:lnTo>
                    <a:pt x="1925" y="1260"/>
                  </a:lnTo>
                  <a:lnTo>
                    <a:pt x="1921" y="1268"/>
                  </a:lnTo>
                  <a:lnTo>
                    <a:pt x="1916" y="1278"/>
                  </a:lnTo>
                  <a:lnTo>
                    <a:pt x="1910" y="1286"/>
                  </a:lnTo>
                  <a:lnTo>
                    <a:pt x="1903" y="1294"/>
                  </a:lnTo>
                  <a:lnTo>
                    <a:pt x="1895" y="1304"/>
                  </a:lnTo>
                  <a:lnTo>
                    <a:pt x="1886" y="1312"/>
                  </a:lnTo>
                  <a:lnTo>
                    <a:pt x="1877" y="1322"/>
                  </a:lnTo>
                  <a:lnTo>
                    <a:pt x="1866" y="1330"/>
                  </a:lnTo>
                  <a:lnTo>
                    <a:pt x="1843" y="1346"/>
                  </a:lnTo>
                  <a:lnTo>
                    <a:pt x="1829" y="1354"/>
                  </a:lnTo>
                  <a:lnTo>
                    <a:pt x="1815" y="1362"/>
                  </a:lnTo>
                  <a:lnTo>
                    <a:pt x="1800" y="1370"/>
                  </a:lnTo>
                  <a:lnTo>
                    <a:pt x="1784" y="1378"/>
                  </a:lnTo>
                  <a:close/>
                  <a:moveTo>
                    <a:pt x="1503" y="2525"/>
                  </a:moveTo>
                  <a:lnTo>
                    <a:pt x="1496" y="2521"/>
                  </a:lnTo>
                  <a:lnTo>
                    <a:pt x="1479" y="2507"/>
                  </a:lnTo>
                  <a:lnTo>
                    <a:pt x="1417" y="2461"/>
                  </a:lnTo>
                  <a:lnTo>
                    <a:pt x="1331" y="2395"/>
                  </a:lnTo>
                  <a:lnTo>
                    <a:pt x="1234" y="2319"/>
                  </a:lnTo>
                  <a:lnTo>
                    <a:pt x="966" y="2109"/>
                  </a:lnTo>
                  <a:lnTo>
                    <a:pt x="943" y="2089"/>
                  </a:lnTo>
                  <a:lnTo>
                    <a:pt x="922" y="2071"/>
                  </a:lnTo>
                  <a:lnTo>
                    <a:pt x="903" y="2051"/>
                  </a:lnTo>
                  <a:lnTo>
                    <a:pt x="887" y="2031"/>
                  </a:lnTo>
                  <a:lnTo>
                    <a:pt x="879" y="2021"/>
                  </a:lnTo>
                  <a:lnTo>
                    <a:pt x="872" y="2011"/>
                  </a:lnTo>
                  <a:lnTo>
                    <a:pt x="865" y="2001"/>
                  </a:lnTo>
                  <a:lnTo>
                    <a:pt x="859" y="1991"/>
                  </a:lnTo>
                  <a:lnTo>
                    <a:pt x="853" y="1981"/>
                  </a:lnTo>
                  <a:lnTo>
                    <a:pt x="848" y="1971"/>
                  </a:lnTo>
                  <a:lnTo>
                    <a:pt x="843" y="1961"/>
                  </a:lnTo>
                  <a:lnTo>
                    <a:pt x="838" y="1951"/>
                  </a:lnTo>
                  <a:lnTo>
                    <a:pt x="834" y="1941"/>
                  </a:lnTo>
                  <a:lnTo>
                    <a:pt x="830" y="1933"/>
                  </a:lnTo>
                  <a:lnTo>
                    <a:pt x="826" y="1923"/>
                  </a:lnTo>
                  <a:lnTo>
                    <a:pt x="823" y="1913"/>
                  </a:lnTo>
                  <a:lnTo>
                    <a:pt x="818" y="1893"/>
                  </a:lnTo>
                  <a:lnTo>
                    <a:pt x="814" y="1873"/>
                  </a:lnTo>
                  <a:lnTo>
                    <a:pt x="813" y="1865"/>
                  </a:lnTo>
                  <a:lnTo>
                    <a:pt x="812" y="1855"/>
                  </a:lnTo>
                  <a:lnTo>
                    <a:pt x="810" y="1837"/>
                  </a:lnTo>
                  <a:lnTo>
                    <a:pt x="810" y="1827"/>
                  </a:lnTo>
                  <a:lnTo>
                    <a:pt x="810" y="1820"/>
                  </a:lnTo>
                  <a:lnTo>
                    <a:pt x="811" y="1802"/>
                  </a:lnTo>
                  <a:lnTo>
                    <a:pt x="812" y="1784"/>
                  </a:lnTo>
                  <a:lnTo>
                    <a:pt x="815" y="1766"/>
                  </a:lnTo>
                  <a:lnTo>
                    <a:pt x="818" y="1750"/>
                  </a:lnTo>
                  <a:lnTo>
                    <a:pt x="822" y="1734"/>
                  </a:lnTo>
                  <a:lnTo>
                    <a:pt x="827" y="1720"/>
                  </a:lnTo>
                  <a:lnTo>
                    <a:pt x="829" y="1712"/>
                  </a:lnTo>
                  <a:lnTo>
                    <a:pt x="832" y="1704"/>
                  </a:lnTo>
                  <a:lnTo>
                    <a:pt x="838" y="1690"/>
                  </a:lnTo>
                  <a:lnTo>
                    <a:pt x="844" y="1678"/>
                  </a:lnTo>
                  <a:lnTo>
                    <a:pt x="850" y="1664"/>
                  </a:lnTo>
                  <a:lnTo>
                    <a:pt x="856" y="1652"/>
                  </a:lnTo>
                  <a:lnTo>
                    <a:pt x="870" y="1632"/>
                  </a:lnTo>
                  <a:lnTo>
                    <a:pt x="877" y="1624"/>
                  </a:lnTo>
                  <a:lnTo>
                    <a:pt x="884" y="1614"/>
                  </a:lnTo>
                  <a:lnTo>
                    <a:pt x="890" y="1608"/>
                  </a:lnTo>
                  <a:lnTo>
                    <a:pt x="897" y="1602"/>
                  </a:lnTo>
                  <a:lnTo>
                    <a:pt x="905" y="1606"/>
                  </a:lnTo>
                  <a:lnTo>
                    <a:pt x="926" y="1618"/>
                  </a:lnTo>
                  <a:lnTo>
                    <a:pt x="1001" y="1664"/>
                  </a:lnTo>
                  <a:lnTo>
                    <a:pt x="1108" y="1728"/>
                  </a:lnTo>
                  <a:lnTo>
                    <a:pt x="1232" y="1804"/>
                  </a:lnTo>
                  <a:lnTo>
                    <a:pt x="1476" y="1955"/>
                  </a:lnTo>
                  <a:lnTo>
                    <a:pt x="1567" y="2013"/>
                  </a:lnTo>
                  <a:lnTo>
                    <a:pt x="1620" y="2047"/>
                  </a:lnTo>
                  <a:lnTo>
                    <a:pt x="1635" y="2059"/>
                  </a:lnTo>
                  <a:lnTo>
                    <a:pt x="1649" y="2071"/>
                  </a:lnTo>
                  <a:lnTo>
                    <a:pt x="1662" y="2083"/>
                  </a:lnTo>
                  <a:lnTo>
                    <a:pt x="1674" y="2097"/>
                  </a:lnTo>
                  <a:lnTo>
                    <a:pt x="1685" y="2109"/>
                  </a:lnTo>
                  <a:lnTo>
                    <a:pt x="1690" y="2117"/>
                  </a:lnTo>
                  <a:lnTo>
                    <a:pt x="1694" y="2123"/>
                  </a:lnTo>
                  <a:lnTo>
                    <a:pt x="1698" y="2131"/>
                  </a:lnTo>
                  <a:lnTo>
                    <a:pt x="1702" y="2137"/>
                  </a:lnTo>
                  <a:lnTo>
                    <a:pt x="1709" y="2153"/>
                  </a:lnTo>
                  <a:lnTo>
                    <a:pt x="1715" y="2167"/>
                  </a:lnTo>
                  <a:lnTo>
                    <a:pt x="1717" y="2175"/>
                  </a:lnTo>
                  <a:lnTo>
                    <a:pt x="1719" y="2183"/>
                  </a:lnTo>
                  <a:lnTo>
                    <a:pt x="1721" y="2189"/>
                  </a:lnTo>
                  <a:lnTo>
                    <a:pt x="1722" y="2197"/>
                  </a:lnTo>
                  <a:lnTo>
                    <a:pt x="1723" y="2205"/>
                  </a:lnTo>
                  <a:lnTo>
                    <a:pt x="1724" y="2213"/>
                  </a:lnTo>
                  <a:lnTo>
                    <a:pt x="1725" y="2229"/>
                  </a:lnTo>
                  <a:lnTo>
                    <a:pt x="1724" y="2245"/>
                  </a:lnTo>
                  <a:lnTo>
                    <a:pt x="1722" y="2261"/>
                  </a:lnTo>
                  <a:lnTo>
                    <a:pt x="1719" y="2277"/>
                  </a:lnTo>
                  <a:lnTo>
                    <a:pt x="1715" y="2293"/>
                  </a:lnTo>
                  <a:lnTo>
                    <a:pt x="1709" y="2309"/>
                  </a:lnTo>
                  <a:lnTo>
                    <a:pt x="1706" y="2317"/>
                  </a:lnTo>
                  <a:lnTo>
                    <a:pt x="1703" y="2325"/>
                  </a:lnTo>
                  <a:lnTo>
                    <a:pt x="1699" y="2333"/>
                  </a:lnTo>
                  <a:lnTo>
                    <a:pt x="1695" y="2341"/>
                  </a:lnTo>
                  <a:lnTo>
                    <a:pt x="1690" y="2349"/>
                  </a:lnTo>
                  <a:lnTo>
                    <a:pt x="1685" y="2357"/>
                  </a:lnTo>
                  <a:lnTo>
                    <a:pt x="1675" y="2373"/>
                  </a:lnTo>
                  <a:lnTo>
                    <a:pt x="1663" y="2389"/>
                  </a:lnTo>
                  <a:lnTo>
                    <a:pt x="1650" y="2405"/>
                  </a:lnTo>
                  <a:lnTo>
                    <a:pt x="1636" y="2421"/>
                  </a:lnTo>
                  <a:lnTo>
                    <a:pt x="1621" y="2437"/>
                  </a:lnTo>
                  <a:lnTo>
                    <a:pt x="1604" y="2453"/>
                  </a:lnTo>
                  <a:lnTo>
                    <a:pt x="1587" y="2467"/>
                  </a:lnTo>
                  <a:lnTo>
                    <a:pt x="1568" y="2483"/>
                  </a:lnTo>
                  <a:lnTo>
                    <a:pt x="1547" y="2497"/>
                  </a:lnTo>
                  <a:lnTo>
                    <a:pt x="1526" y="2511"/>
                  </a:lnTo>
                  <a:lnTo>
                    <a:pt x="1503" y="2525"/>
                  </a:lnTo>
                  <a:close/>
                  <a:moveTo>
                    <a:pt x="953" y="4827"/>
                  </a:moveTo>
                  <a:lnTo>
                    <a:pt x="243" y="3859"/>
                  </a:lnTo>
                  <a:lnTo>
                    <a:pt x="228" y="3839"/>
                  </a:lnTo>
                  <a:lnTo>
                    <a:pt x="214" y="3819"/>
                  </a:lnTo>
                  <a:lnTo>
                    <a:pt x="202" y="3797"/>
                  </a:lnTo>
                  <a:lnTo>
                    <a:pt x="189" y="3777"/>
                  </a:lnTo>
                  <a:lnTo>
                    <a:pt x="178" y="3757"/>
                  </a:lnTo>
                  <a:lnTo>
                    <a:pt x="167" y="3735"/>
                  </a:lnTo>
                  <a:lnTo>
                    <a:pt x="158" y="3715"/>
                  </a:lnTo>
                  <a:lnTo>
                    <a:pt x="148" y="3695"/>
                  </a:lnTo>
                  <a:lnTo>
                    <a:pt x="140" y="3673"/>
                  </a:lnTo>
                  <a:lnTo>
                    <a:pt x="132" y="3653"/>
                  </a:lnTo>
                  <a:lnTo>
                    <a:pt x="118" y="3613"/>
                  </a:lnTo>
                  <a:lnTo>
                    <a:pt x="113" y="3591"/>
                  </a:lnTo>
                  <a:lnTo>
                    <a:pt x="107" y="3571"/>
                  </a:lnTo>
                  <a:lnTo>
                    <a:pt x="103" y="3551"/>
                  </a:lnTo>
                  <a:lnTo>
                    <a:pt x="99" y="3531"/>
                  </a:lnTo>
                  <a:lnTo>
                    <a:pt x="95" y="3509"/>
                  </a:lnTo>
                  <a:lnTo>
                    <a:pt x="92" y="3489"/>
                  </a:lnTo>
                  <a:lnTo>
                    <a:pt x="90" y="3469"/>
                  </a:lnTo>
                  <a:lnTo>
                    <a:pt x="88" y="3449"/>
                  </a:lnTo>
                  <a:lnTo>
                    <a:pt x="86" y="3429"/>
                  </a:lnTo>
                  <a:lnTo>
                    <a:pt x="85" y="3409"/>
                  </a:lnTo>
                  <a:lnTo>
                    <a:pt x="85" y="3389"/>
                  </a:lnTo>
                  <a:lnTo>
                    <a:pt x="85" y="3371"/>
                  </a:lnTo>
                  <a:lnTo>
                    <a:pt x="85" y="3351"/>
                  </a:lnTo>
                  <a:lnTo>
                    <a:pt x="86" y="3331"/>
                  </a:lnTo>
                  <a:lnTo>
                    <a:pt x="89" y="3293"/>
                  </a:lnTo>
                  <a:lnTo>
                    <a:pt x="93" y="3257"/>
                  </a:lnTo>
                  <a:lnTo>
                    <a:pt x="96" y="3239"/>
                  </a:lnTo>
                  <a:lnTo>
                    <a:pt x="99" y="3221"/>
                  </a:lnTo>
                  <a:lnTo>
                    <a:pt x="102" y="3203"/>
                  </a:lnTo>
                  <a:lnTo>
                    <a:pt x="106" y="3185"/>
                  </a:lnTo>
                  <a:lnTo>
                    <a:pt x="114" y="3151"/>
                  </a:lnTo>
                  <a:lnTo>
                    <a:pt x="118" y="3135"/>
                  </a:lnTo>
                  <a:lnTo>
                    <a:pt x="123" y="3119"/>
                  </a:lnTo>
                  <a:lnTo>
                    <a:pt x="133" y="3087"/>
                  </a:lnTo>
                  <a:lnTo>
                    <a:pt x="143" y="3055"/>
                  </a:lnTo>
                  <a:lnTo>
                    <a:pt x="149" y="3041"/>
                  </a:lnTo>
                  <a:lnTo>
                    <a:pt x="155" y="3027"/>
                  </a:lnTo>
                  <a:lnTo>
                    <a:pt x="166" y="2999"/>
                  </a:lnTo>
                  <a:lnTo>
                    <a:pt x="178" y="2973"/>
                  </a:lnTo>
                  <a:lnTo>
                    <a:pt x="190" y="2947"/>
                  </a:lnTo>
                  <a:lnTo>
                    <a:pt x="203" y="2925"/>
                  </a:lnTo>
                  <a:lnTo>
                    <a:pt x="215" y="2903"/>
                  </a:lnTo>
                  <a:lnTo>
                    <a:pt x="227" y="2883"/>
                  </a:lnTo>
                  <a:lnTo>
                    <a:pt x="239" y="2865"/>
                  </a:lnTo>
                  <a:lnTo>
                    <a:pt x="250" y="2851"/>
                  </a:lnTo>
                  <a:lnTo>
                    <a:pt x="261" y="2837"/>
                  </a:lnTo>
                  <a:lnTo>
                    <a:pt x="271" y="2825"/>
                  </a:lnTo>
                  <a:lnTo>
                    <a:pt x="404" y="2955"/>
                  </a:lnTo>
                  <a:lnTo>
                    <a:pt x="706" y="3247"/>
                  </a:lnTo>
                  <a:lnTo>
                    <a:pt x="1026" y="3559"/>
                  </a:lnTo>
                  <a:lnTo>
                    <a:pt x="1147" y="3679"/>
                  </a:lnTo>
                  <a:lnTo>
                    <a:pt x="1189" y="3721"/>
                  </a:lnTo>
                  <a:lnTo>
                    <a:pt x="1216" y="3749"/>
                  </a:lnTo>
                  <a:lnTo>
                    <a:pt x="1227" y="3761"/>
                  </a:lnTo>
                  <a:lnTo>
                    <a:pt x="1237" y="3775"/>
                  </a:lnTo>
                  <a:lnTo>
                    <a:pt x="1257" y="3801"/>
                  </a:lnTo>
                  <a:lnTo>
                    <a:pt x="1275" y="3829"/>
                  </a:lnTo>
                  <a:lnTo>
                    <a:pt x="1290" y="3857"/>
                  </a:lnTo>
                  <a:lnTo>
                    <a:pt x="1298" y="3871"/>
                  </a:lnTo>
                  <a:lnTo>
                    <a:pt x="1304" y="3887"/>
                  </a:lnTo>
                  <a:lnTo>
                    <a:pt x="1310" y="3901"/>
                  </a:lnTo>
                  <a:lnTo>
                    <a:pt x="1316" y="3917"/>
                  </a:lnTo>
                  <a:lnTo>
                    <a:pt x="1321" y="3933"/>
                  </a:lnTo>
                  <a:lnTo>
                    <a:pt x="1326" y="3949"/>
                  </a:lnTo>
                  <a:lnTo>
                    <a:pt x="1330" y="3965"/>
                  </a:lnTo>
                  <a:lnTo>
                    <a:pt x="1334" y="3981"/>
                  </a:lnTo>
                  <a:lnTo>
                    <a:pt x="1340" y="4013"/>
                  </a:lnTo>
                  <a:lnTo>
                    <a:pt x="1342" y="4031"/>
                  </a:lnTo>
                  <a:lnTo>
                    <a:pt x="1344" y="4047"/>
                  </a:lnTo>
                  <a:lnTo>
                    <a:pt x="1346" y="4081"/>
                  </a:lnTo>
                  <a:lnTo>
                    <a:pt x="1346" y="4099"/>
                  </a:lnTo>
                  <a:lnTo>
                    <a:pt x="1346" y="4115"/>
                  </a:lnTo>
                  <a:lnTo>
                    <a:pt x="1346" y="4133"/>
                  </a:lnTo>
                  <a:lnTo>
                    <a:pt x="1345" y="4151"/>
                  </a:lnTo>
                  <a:lnTo>
                    <a:pt x="1343" y="4169"/>
                  </a:lnTo>
                  <a:lnTo>
                    <a:pt x="1341" y="4187"/>
                  </a:lnTo>
                  <a:lnTo>
                    <a:pt x="1339" y="4205"/>
                  </a:lnTo>
                  <a:lnTo>
                    <a:pt x="1336" y="4223"/>
                  </a:lnTo>
                  <a:lnTo>
                    <a:pt x="1332" y="4241"/>
                  </a:lnTo>
                  <a:lnTo>
                    <a:pt x="1328" y="4259"/>
                  </a:lnTo>
                  <a:lnTo>
                    <a:pt x="1319" y="4295"/>
                  </a:lnTo>
                  <a:lnTo>
                    <a:pt x="1308" y="4333"/>
                  </a:lnTo>
                  <a:lnTo>
                    <a:pt x="1295" y="4369"/>
                  </a:lnTo>
                  <a:lnTo>
                    <a:pt x="1280" y="4405"/>
                  </a:lnTo>
                  <a:lnTo>
                    <a:pt x="1271" y="4425"/>
                  </a:lnTo>
                  <a:lnTo>
                    <a:pt x="1263" y="4443"/>
                  </a:lnTo>
                  <a:lnTo>
                    <a:pt x="1254" y="4461"/>
                  </a:lnTo>
                  <a:lnTo>
                    <a:pt x="1244" y="4479"/>
                  </a:lnTo>
                  <a:lnTo>
                    <a:pt x="1234" y="4497"/>
                  </a:lnTo>
                  <a:lnTo>
                    <a:pt x="1223" y="4517"/>
                  </a:lnTo>
                  <a:lnTo>
                    <a:pt x="1201" y="4553"/>
                  </a:lnTo>
                  <a:lnTo>
                    <a:pt x="1176" y="4589"/>
                  </a:lnTo>
                  <a:lnTo>
                    <a:pt x="1150" y="4625"/>
                  </a:lnTo>
                  <a:lnTo>
                    <a:pt x="1136" y="4641"/>
                  </a:lnTo>
                  <a:lnTo>
                    <a:pt x="1122" y="4659"/>
                  </a:lnTo>
                  <a:lnTo>
                    <a:pt x="1092" y="4695"/>
                  </a:lnTo>
                  <a:lnTo>
                    <a:pt x="1060" y="4729"/>
                  </a:lnTo>
                  <a:lnTo>
                    <a:pt x="1026" y="4763"/>
                  </a:lnTo>
                  <a:lnTo>
                    <a:pt x="990" y="4795"/>
                  </a:lnTo>
                  <a:lnTo>
                    <a:pt x="953" y="4827"/>
                  </a:lnTo>
                  <a:close/>
                </a:path>
              </a:pathLst>
            </a:custGeom>
            <a:solidFill>
              <a:srgbClr val="FBB4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hangingPunct="1"/>
              <a:endParaRPr lang="fi-FI" sz="1800" smtClean="0">
                <a:latin typeface="Arial" charset="0"/>
                <a:ea typeface="+mn-ea"/>
                <a:cs typeface="+mn-cs"/>
              </a:endParaRPr>
            </a:p>
          </p:txBody>
        </p:sp>
        <p:sp>
          <p:nvSpPr>
            <p:cNvPr id="8" name="Freeform 45"/>
            <p:cNvSpPr>
              <a:spLocks noEditPoints="1"/>
            </p:cNvSpPr>
            <p:nvPr userDrawn="1"/>
          </p:nvSpPr>
          <p:spPr bwMode="auto">
            <a:xfrm>
              <a:off x="5071" y="0"/>
              <a:ext cx="665" cy="680"/>
            </a:xfrm>
            <a:custGeom>
              <a:avLst/>
              <a:gdLst>
                <a:gd name="T0" fmla="*/ 651 w 665"/>
                <a:gd name="T1" fmla="*/ 27 h 680"/>
                <a:gd name="T2" fmla="*/ 665 w 665"/>
                <a:gd name="T3" fmla="*/ 43 h 680"/>
                <a:gd name="T4" fmla="*/ 561 w 665"/>
                <a:gd name="T5" fmla="*/ 64 h 680"/>
                <a:gd name="T6" fmla="*/ 573 w 665"/>
                <a:gd name="T7" fmla="*/ 66 h 680"/>
                <a:gd name="T8" fmla="*/ 664 w 665"/>
                <a:gd name="T9" fmla="*/ 85 h 680"/>
                <a:gd name="T10" fmla="*/ 573 w 665"/>
                <a:gd name="T11" fmla="*/ 109 h 680"/>
                <a:gd name="T12" fmla="*/ 547 w 665"/>
                <a:gd name="T13" fmla="*/ 115 h 680"/>
                <a:gd name="T14" fmla="*/ 664 w 665"/>
                <a:gd name="T15" fmla="*/ 136 h 680"/>
                <a:gd name="T16" fmla="*/ 495 w 665"/>
                <a:gd name="T17" fmla="*/ 174 h 680"/>
                <a:gd name="T18" fmla="*/ 658 w 665"/>
                <a:gd name="T19" fmla="*/ 170 h 680"/>
                <a:gd name="T20" fmla="*/ 470 w 665"/>
                <a:gd name="T21" fmla="*/ 213 h 680"/>
                <a:gd name="T22" fmla="*/ 664 w 665"/>
                <a:gd name="T23" fmla="*/ 203 h 680"/>
                <a:gd name="T24" fmla="*/ 443 w 665"/>
                <a:gd name="T25" fmla="*/ 261 h 680"/>
                <a:gd name="T26" fmla="*/ 664 w 665"/>
                <a:gd name="T27" fmla="*/ 247 h 680"/>
                <a:gd name="T28" fmla="*/ 416 w 665"/>
                <a:gd name="T29" fmla="*/ 317 h 680"/>
                <a:gd name="T30" fmla="*/ 654 w 665"/>
                <a:gd name="T31" fmla="*/ 291 h 680"/>
                <a:gd name="T32" fmla="*/ 449 w 665"/>
                <a:gd name="T33" fmla="*/ 320 h 680"/>
                <a:gd name="T34" fmla="*/ 383 w 665"/>
                <a:gd name="T35" fmla="*/ 373 h 680"/>
                <a:gd name="T36" fmla="*/ 659 w 665"/>
                <a:gd name="T37" fmla="*/ 360 h 680"/>
                <a:gd name="T38" fmla="*/ 329 w 665"/>
                <a:gd name="T39" fmla="*/ 465 h 680"/>
                <a:gd name="T40" fmla="*/ 431 w 665"/>
                <a:gd name="T41" fmla="*/ 440 h 680"/>
                <a:gd name="T42" fmla="*/ 653 w 665"/>
                <a:gd name="T43" fmla="*/ 436 h 680"/>
                <a:gd name="T44" fmla="*/ 269 w 665"/>
                <a:gd name="T45" fmla="*/ 569 h 680"/>
                <a:gd name="T46" fmla="*/ 390 w 665"/>
                <a:gd name="T47" fmla="*/ 535 h 680"/>
                <a:gd name="T48" fmla="*/ 653 w 665"/>
                <a:gd name="T49" fmla="*/ 528 h 680"/>
                <a:gd name="T50" fmla="*/ 309 w 665"/>
                <a:gd name="T51" fmla="*/ 577 h 680"/>
                <a:gd name="T52" fmla="*/ 656 w 665"/>
                <a:gd name="T53" fmla="*/ 625 h 680"/>
                <a:gd name="T54" fmla="*/ 595 w 665"/>
                <a:gd name="T55" fmla="*/ 666 h 680"/>
                <a:gd name="T56" fmla="*/ 621 w 665"/>
                <a:gd name="T57" fmla="*/ 0 h 680"/>
                <a:gd name="T58" fmla="*/ 609 w 665"/>
                <a:gd name="T59" fmla="*/ 15 h 680"/>
                <a:gd name="T60" fmla="*/ 552 w 665"/>
                <a:gd name="T61" fmla="*/ 34 h 680"/>
                <a:gd name="T62" fmla="*/ 585 w 665"/>
                <a:gd name="T63" fmla="*/ 56 h 680"/>
                <a:gd name="T64" fmla="*/ 633 w 665"/>
                <a:gd name="T65" fmla="*/ 53 h 680"/>
                <a:gd name="T66" fmla="*/ 519 w 665"/>
                <a:gd name="T67" fmla="*/ 71 h 680"/>
                <a:gd name="T68" fmla="*/ 554 w 665"/>
                <a:gd name="T69" fmla="*/ 101 h 680"/>
                <a:gd name="T70" fmla="*/ 614 w 665"/>
                <a:gd name="T71" fmla="*/ 98 h 680"/>
                <a:gd name="T72" fmla="*/ 463 w 665"/>
                <a:gd name="T73" fmla="*/ 123 h 680"/>
                <a:gd name="T74" fmla="*/ 567 w 665"/>
                <a:gd name="T75" fmla="*/ 161 h 680"/>
                <a:gd name="T76" fmla="*/ 467 w 665"/>
                <a:gd name="T77" fmla="*/ 149 h 680"/>
                <a:gd name="T78" fmla="*/ 527 w 665"/>
                <a:gd name="T79" fmla="*/ 197 h 680"/>
                <a:gd name="T80" fmla="*/ 420 w 665"/>
                <a:gd name="T81" fmla="*/ 182 h 680"/>
                <a:gd name="T82" fmla="*/ 504 w 665"/>
                <a:gd name="T83" fmla="*/ 240 h 680"/>
                <a:gd name="T84" fmla="*/ 365 w 665"/>
                <a:gd name="T85" fmla="*/ 221 h 680"/>
                <a:gd name="T86" fmla="*/ 541 w 665"/>
                <a:gd name="T87" fmla="*/ 239 h 680"/>
                <a:gd name="T88" fmla="*/ 311 w 665"/>
                <a:gd name="T89" fmla="*/ 272 h 680"/>
                <a:gd name="T90" fmla="*/ 538 w 665"/>
                <a:gd name="T91" fmla="*/ 282 h 680"/>
                <a:gd name="T92" fmla="*/ 290 w 665"/>
                <a:gd name="T93" fmla="*/ 337 h 680"/>
                <a:gd name="T94" fmla="*/ 305 w 665"/>
                <a:gd name="T95" fmla="*/ 320 h 680"/>
                <a:gd name="T96" fmla="*/ 482 w 665"/>
                <a:gd name="T97" fmla="*/ 350 h 680"/>
                <a:gd name="T98" fmla="*/ 191 w 665"/>
                <a:gd name="T99" fmla="*/ 397 h 680"/>
                <a:gd name="T100" fmla="*/ 456 w 665"/>
                <a:gd name="T101" fmla="*/ 404 h 680"/>
                <a:gd name="T102" fmla="*/ 447 w 665"/>
                <a:gd name="T103" fmla="*/ 424 h 680"/>
                <a:gd name="T104" fmla="*/ 113 w 665"/>
                <a:gd name="T105" fmla="*/ 482 h 680"/>
                <a:gd name="T106" fmla="*/ 138 w 665"/>
                <a:gd name="T107" fmla="*/ 463 h 680"/>
                <a:gd name="T108" fmla="*/ 446 w 665"/>
                <a:gd name="T109" fmla="*/ 506 h 680"/>
                <a:gd name="T110" fmla="*/ 69 w 665"/>
                <a:gd name="T111" fmla="*/ 606 h 680"/>
                <a:gd name="T112" fmla="*/ 4 w 665"/>
                <a:gd name="T113" fmla="*/ 570 h 680"/>
                <a:gd name="T114" fmla="*/ 387 w 665"/>
                <a:gd name="T115" fmla="*/ 607 h 680"/>
                <a:gd name="T116" fmla="*/ 346 w 665"/>
                <a:gd name="T117" fmla="*/ 637 h 680"/>
                <a:gd name="T118" fmla="*/ 654 w 665"/>
                <a:gd name="T119" fmla="*/ 11 h 6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5" h="680">
                  <a:moveTo>
                    <a:pt x="594" y="27"/>
                  </a:moveTo>
                  <a:lnTo>
                    <a:pt x="585" y="27"/>
                  </a:lnTo>
                  <a:lnTo>
                    <a:pt x="583" y="26"/>
                  </a:lnTo>
                  <a:lnTo>
                    <a:pt x="582" y="26"/>
                  </a:lnTo>
                  <a:lnTo>
                    <a:pt x="586" y="25"/>
                  </a:lnTo>
                  <a:lnTo>
                    <a:pt x="595" y="25"/>
                  </a:lnTo>
                  <a:lnTo>
                    <a:pt x="609" y="24"/>
                  </a:lnTo>
                  <a:lnTo>
                    <a:pt x="626" y="24"/>
                  </a:lnTo>
                  <a:lnTo>
                    <a:pt x="642" y="24"/>
                  </a:lnTo>
                  <a:lnTo>
                    <a:pt x="655" y="24"/>
                  </a:lnTo>
                  <a:lnTo>
                    <a:pt x="663" y="25"/>
                  </a:lnTo>
                  <a:lnTo>
                    <a:pt x="665" y="25"/>
                  </a:lnTo>
                  <a:lnTo>
                    <a:pt x="661" y="26"/>
                  </a:lnTo>
                  <a:lnTo>
                    <a:pt x="651" y="27"/>
                  </a:lnTo>
                  <a:lnTo>
                    <a:pt x="638" y="27"/>
                  </a:lnTo>
                  <a:lnTo>
                    <a:pt x="622" y="28"/>
                  </a:lnTo>
                  <a:lnTo>
                    <a:pt x="594" y="27"/>
                  </a:lnTo>
                  <a:close/>
                  <a:moveTo>
                    <a:pt x="584" y="46"/>
                  </a:moveTo>
                  <a:lnTo>
                    <a:pt x="574" y="45"/>
                  </a:lnTo>
                  <a:lnTo>
                    <a:pt x="572" y="45"/>
                  </a:lnTo>
                  <a:lnTo>
                    <a:pt x="572" y="44"/>
                  </a:lnTo>
                  <a:lnTo>
                    <a:pt x="575" y="43"/>
                  </a:lnTo>
                  <a:lnTo>
                    <a:pt x="586" y="42"/>
                  </a:lnTo>
                  <a:lnTo>
                    <a:pt x="621" y="41"/>
                  </a:lnTo>
                  <a:lnTo>
                    <a:pt x="655" y="41"/>
                  </a:lnTo>
                  <a:lnTo>
                    <a:pt x="663" y="42"/>
                  </a:lnTo>
                  <a:lnTo>
                    <a:pt x="664" y="43"/>
                  </a:lnTo>
                  <a:lnTo>
                    <a:pt x="665" y="43"/>
                  </a:lnTo>
                  <a:lnTo>
                    <a:pt x="663" y="44"/>
                  </a:lnTo>
                  <a:lnTo>
                    <a:pt x="660" y="44"/>
                  </a:lnTo>
                  <a:lnTo>
                    <a:pt x="647" y="45"/>
                  </a:lnTo>
                  <a:lnTo>
                    <a:pt x="633" y="46"/>
                  </a:lnTo>
                  <a:lnTo>
                    <a:pt x="615" y="46"/>
                  </a:lnTo>
                  <a:lnTo>
                    <a:pt x="598" y="46"/>
                  </a:lnTo>
                  <a:lnTo>
                    <a:pt x="584" y="46"/>
                  </a:lnTo>
                  <a:close/>
                  <a:moveTo>
                    <a:pt x="573" y="66"/>
                  </a:moveTo>
                  <a:lnTo>
                    <a:pt x="567" y="66"/>
                  </a:lnTo>
                  <a:lnTo>
                    <a:pt x="562" y="65"/>
                  </a:lnTo>
                  <a:lnTo>
                    <a:pt x="560" y="65"/>
                  </a:lnTo>
                  <a:lnTo>
                    <a:pt x="559" y="65"/>
                  </a:lnTo>
                  <a:lnTo>
                    <a:pt x="559" y="64"/>
                  </a:lnTo>
                  <a:lnTo>
                    <a:pt x="561" y="64"/>
                  </a:lnTo>
                  <a:lnTo>
                    <a:pt x="564" y="63"/>
                  </a:lnTo>
                  <a:lnTo>
                    <a:pt x="575" y="62"/>
                  </a:lnTo>
                  <a:lnTo>
                    <a:pt x="616" y="61"/>
                  </a:lnTo>
                  <a:lnTo>
                    <a:pt x="639" y="60"/>
                  </a:lnTo>
                  <a:lnTo>
                    <a:pt x="655" y="61"/>
                  </a:lnTo>
                  <a:lnTo>
                    <a:pt x="663" y="61"/>
                  </a:lnTo>
                  <a:lnTo>
                    <a:pt x="664" y="62"/>
                  </a:lnTo>
                  <a:lnTo>
                    <a:pt x="664" y="63"/>
                  </a:lnTo>
                  <a:lnTo>
                    <a:pt x="662" y="63"/>
                  </a:lnTo>
                  <a:lnTo>
                    <a:pt x="658" y="64"/>
                  </a:lnTo>
                  <a:lnTo>
                    <a:pt x="644" y="65"/>
                  </a:lnTo>
                  <a:lnTo>
                    <a:pt x="608" y="66"/>
                  </a:lnTo>
                  <a:lnTo>
                    <a:pt x="588" y="67"/>
                  </a:lnTo>
                  <a:lnTo>
                    <a:pt x="573" y="66"/>
                  </a:lnTo>
                  <a:close/>
                  <a:moveTo>
                    <a:pt x="561" y="89"/>
                  </a:moveTo>
                  <a:lnTo>
                    <a:pt x="549" y="88"/>
                  </a:lnTo>
                  <a:lnTo>
                    <a:pt x="546" y="88"/>
                  </a:lnTo>
                  <a:lnTo>
                    <a:pt x="546" y="87"/>
                  </a:lnTo>
                  <a:lnTo>
                    <a:pt x="547" y="86"/>
                  </a:lnTo>
                  <a:lnTo>
                    <a:pt x="551" y="86"/>
                  </a:lnTo>
                  <a:lnTo>
                    <a:pt x="564" y="85"/>
                  </a:lnTo>
                  <a:lnTo>
                    <a:pt x="611" y="83"/>
                  </a:lnTo>
                  <a:lnTo>
                    <a:pt x="637" y="82"/>
                  </a:lnTo>
                  <a:lnTo>
                    <a:pt x="655" y="82"/>
                  </a:lnTo>
                  <a:lnTo>
                    <a:pt x="660" y="83"/>
                  </a:lnTo>
                  <a:lnTo>
                    <a:pt x="663" y="83"/>
                  </a:lnTo>
                  <a:lnTo>
                    <a:pt x="664" y="84"/>
                  </a:lnTo>
                  <a:lnTo>
                    <a:pt x="664" y="85"/>
                  </a:lnTo>
                  <a:lnTo>
                    <a:pt x="661" y="85"/>
                  </a:lnTo>
                  <a:lnTo>
                    <a:pt x="656" y="86"/>
                  </a:lnTo>
                  <a:lnTo>
                    <a:pt x="639" y="88"/>
                  </a:lnTo>
                  <a:lnTo>
                    <a:pt x="600" y="89"/>
                  </a:lnTo>
                  <a:lnTo>
                    <a:pt x="577" y="90"/>
                  </a:lnTo>
                  <a:lnTo>
                    <a:pt x="561" y="89"/>
                  </a:lnTo>
                  <a:close/>
                  <a:moveTo>
                    <a:pt x="547" y="115"/>
                  </a:moveTo>
                  <a:lnTo>
                    <a:pt x="534" y="114"/>
                  </a:lnTo>
                  <a:lnTo>
                    <a:pt x="531" y="113"/>
                  </a:lnTo>
                  <a:lnTo>
                    <a:pt x="530" y="113"/>
                  </a:lnTo>
                  <a:lnTo>
                    <a:pt x="532" y="112"/>
                  </a:lnTo>
                  <a:lnTo>
                    <a:pt x="536" y="111"/>
                  </a:lnTo>
                  <a:lnTo>
                    <a:pt x="551" y="110"/>
                  </a:lnTo>
                  <a:lnTo>
                    <a:pt x="573" y="109"/>
                  </a:lnTo>
                  <a:lnTo>
                    <a:pt x="605" y="107"/>
                  </a:lnTo>
                  <a:lnTo>
                    <a:pt x="635" y="106"/>
                  </a:lnTo>
                  <a:lnTo>
                    <a:pt x="655" y="106"/>
                  </a:lnTo>
                  <a:lnTo>
                    <a:pt x="660" y="107"/>
                  </a:lnTo>
                  <a:lnTo>
                    <a:pt x="663" y="107"/>
                  </a:lnTo>
                  <a:lnTo>
                    <a:pt x="664" y="108"/>
                  </a:lnTo>
                  <a:lnTo>
                    <a:pt x="663" y="109"/>
                  </a:lnTo>
                  <a:lnTo>
                    <a:pt x="660" y="110"/>
                  </a:lnTo>
                  <a:lnTo>
                    <a:pt x="654" y="111"/>
                  </a:lnTo>
                  <a:lnTo>
                    <a:pt x="646" y="112"/>
                  </a:lnTo>
                  <a:lnTo>
                    <a:pt x="635" y="113"/>
                  </a:lnTo>
                  <a:lnTo>
                    <a:pt x="591" y="115"/>
                  </a:lnTo>
                  <a:lnTo>
                    <a:pt x="565" y="115"/>
                  </a:lnTo>
                  <a:lnTo>
                    <a:pt x="547" y="115"/>
                  </a:lnTo>
                  <a:close/>
                  <a:moveTo>
                    <a:pt x="532" y="145"/>
                  </a:moveTo>
                  <a:lnTo>
                    <a:pt x="517" y="143"/>
                  </a:lnTo>
                  <a:lnTo>
                    <a:pt x="513" y="143"/>
                  </a:lnTo>
                  <a:lnTo>
                    <a:pt x="513" y="142"/>
                  </a:lnTo>
                  <a:lnTo>
                    <a:pt x="515" y="141"/>
                  </a:lnTo>
                  <a:lnTo>
                    <a:pt x="519" y="140"/>
                  </a:lnTo>
                  <a:lnTo>
                    <a:pt x="536" y="138"/>
                  </a:lnTo>
                  <a:lnTo>
                    <a:pt x="598" y="135"/>
                  </a:lnTo>
                  <a:lnTo>
                    <a:pt x="633" y="134"/>
                  </a:lnTo>
                  <a:lnTo>
                    <a:pt x="654" y="134"/>
                  </a:lnTo>
                  <a:lnTo>
                    <a:pt x="660" y="134"/>
                  </a:lnTo>
                  <a:lnTo>
                    <a:pt x="663" y="135"/>
                  </a:lnTo>
                  <a:lnTo>
                    <a:pt x="664" y="135"/>
                  </a:lnTo>
                  <a:lnTo>
                    <a:pt x="664" y="136"/>
                  </a:lnTo>
                  <a:lnTo>
                    <a:pt x="664" y="137"/>
                  </a:lnTo>
                  <a:lnTo>
                    <a:pt x="663" y="137"/>
                  </a:lnTo>
                  <a:lnTo>
                    <a:pt x="659" y="138"/>
                  </a:lnTo>
                  <a:lnTo>
                    <a:pt x="652" y="139"/>
                  </a:lnTo>
                  <a:lnTo>
                    <a:pt x="629" y="142"/>
                  </a:lnTo>
                  <a:lnTo>
                    <a:pt x="580" y="144"/>
                  </a:lnTo>
                  <a:lnTo>
                    <a:pt x="551" y="145"/>
                  </a:lnTo>
                  <a:lnTo>
                    <a:pt x="532" y="145"/>
                  </a:lnTo>
                  <a:close/>
                  <a:moveTo>
                    <a:pt x="514" y="179"/>
                  </a:moveTo>
                  <a:lnTo>
                    <a:pt x="504" y="178"/>
                  </a:lnTo>
                  <a:lnTo>
                    <a:pt x="497" y="177"/>
                  </a:lnTo>
                  <a:lnTo>
                    <a:pt x="493" y="176"/>
                  </a:lnTo>
                  <a:lnTo>
                    <a:pt x="493" y="175"/>
                  </a:lnTo>
                  <a:lnTo>
                    <a:pt x="495" y="174"/>
                  </a:lnTo>
                  <a:lnTo>
                    <a:pt x="500" y="173"/>
                  </a:lnTo>
                  <a:lnTo>
                    <a:pt x="508" y="172"/>
                  </a:lnTo>
                  <a:lnTo>
                    <a:pt x="518" y="171"/>
                  </a:lnTo>
                  <a:lnTo>
                    <a:pt x="590" y="167"/>
                  </a:lnTo>
                  <a:lnTo>
                    <a:pt x="631" y="165"/>
                  </a:lnTo>
                  <a:lnTo>
                    <a:pt x="646" y="165"/>
                  </a:lnTo>
                  <a:lnTo>
                    <a:pt x="654" y="165"/>
                  </a:lnTo>
                  <a:lnTo>
                    <a:pt x="660" y="165"/>
                  </a:lnTo>
                  <a:lnTo>
                    <a:pt x="663" y="166"/>
                  </a:lnTo>
                  <a:lnTo>
                    <a:pt x="664" y="167"/>
                  </a:lnTo>
                  <a:lnTo>
                    <a:pt x="664" y="168"/>
                  </a:lnTo>
                  <a:lnTo>
                    <a:pt x="663" y="168"/>
                  </a:lnTo>
                  <a:lnTo>
                    <a:pt x="662" y="169"/>
                  </a:lnTo>
                  <a:lnTo>
                    <a:pt x="658" y="170"/>
                  </a:lnTo>
                  <a:lnTo>
                    <a:pt x="650" y="172"/>
                  </a:lnTo>
                  <a:lnTo>
                    <a:pt x="638" y="173"/>
                  </a:lnTo>
                  <a:lnTo>
                    <a:pt x="623" y="174"/>
                  </a:lnTo>
                  <a:lnTo>
                    <a:pt x="602" y="176"/>
                  </a:lnTo>
                  <a:lnTo>
                    <a:pt x="568" y="177"/>
                  </a:lnTo>
                  <a:lnTo>
                    <a:pt x="535" y="179"/>
                  </a:lnTo>
                  <a:lnTo>
                    <a:pt x="522" y="179"/>
                  </a:lnTo>
                  <a:lnTo>
                    <a:pt x="514" y="179"/>
                  </a:lnTo>
                  <a:close/>
                  <a:moveTo>
                    <a:pt x="493" y="219"/>
                  </a:moveTo>
                  <a:lnTo>
                    <a:pt x="482" y="217"/>
                  </a:lnTo>
                  <a:lnTo>
                    <a:pt x="474" y="216"/>
                  </a:lnTo>
                  <a:lnTo>
                    <a:pt x="470" y="215"/>
                  </a:lnTo>
                  <a:lnTo>
                    <a:pt x="469" y="214"/>
                  </a:lnTo>
                  <a:lnTo>
                    <a:pt x="470" y="213"/>
                  </a:lnTo>
                  <a:lnTo>
                    <a:pt x="472" y="212"/>
                  </a:lnTo>
                  <a:lnTo>
                    <a:pt x="474" y="212"/>
                  </a:lnTo>
                  <a:lnTo>
                    <a:pt x="477" y="211"/>
                  </a:lnTo>
                  <a:lnTo>
                    <a:pt x="486" y="210"/>
                  </a:lnTo>
                  <a:lnTo>
                    <a:pt x="499" y="209"/>
                  </a:lnTo>
                  <a:lnTo>
                    <a:pt x="531" y="206"/>
                  </a:lnTo>
                  <a:lnTo>
                    <a:pt x="581" y="203"/>
                  </a:lnTo>
                  <a:lnTo>
                    <a:pt x="628" y="201"/>
                  </a:lnTo>
                  <a:lnTo>
                    <a:pt x="645" y="201"/>
                  </a:lnTo>
                  <a:lnTo>
                    <a:pt x="654" y="201"/>
                  </a:lnTo>
                  <a:lnTo>
                    <a:pt x="660" y="201"/>
                  </a:lnTo>
                  <a:lnTo>
                    <a:pt x="662" y="202"/>
                  </a:lnTo>
                  <a:lnTo>
                    <a:pt x="663" y="203"/>
                  </a:lnTo>
                  <a:lnTo>
                    <a:pt x="664" y="203"/>
                  </a:lnTo>
                  <a:lnTo>
                    <a:pt x="664" y="204"/>
                  </a:lnTo>
                  <a:lnTo>
                    <a:pt x="662" y="206"/>
                  </a:lnTo>
                  <a:lnTo>
                    <a:pt x="656" y="207"/>
                  </a:lnTo>
                  <a:lnTo>
                    <a:pt x="647" y="209"/>
                  </a:lnTo>
                  <a:lnTo>
                    <a:pt x="634" y="211"/>
                  </a:lnTo>
                  <a:lnTo>
                    <a:pt x="616" y="213"/>
                  </a:lnTo>
                  <a:lnTo>
                    <a:pt x="554" y="216"/>
                  </a:lnTo>
                  <a:lnTo>
                    <a:pt x="516" y="218"/>
                  </a:lnTo>
                  <a:lnTo>
                    <a:pt x="502" y="219"/>
                  </a:lnTo>
                  <a:lnTo>
                    <a:pt x="493" y="219"/>
                  </a:lnTo>
                  <a:close/>
                  <a:moveTo>
                    <a:pt x="469" y="265"/>
                  </a:moveTo>
                  <a:lnTo>
                    <a:pt x="456" y="264"/>
                  </a:lnTo>
                  <a:lnTo>
                    <a:pt x="448" y="262"/>
                  </a:lnTo>
                  <a:lnTo>
                    <a:pt x="443" y="261"/>
                  </a:lnTo>
                  <a:lnTo>
                    <a:pt x="442" y="260"/>
                  </a:lnTo>
                  <a:lnTo>
                    <a:pt x="442" y="259"/>
                  </a:lnTo>
                  <a:lnTo>
                    <a:pt x="445" y="257"/>
                  </a:lnTo>
                  <a:lnTo>
                    <a:pt x="451" y="256"/>
                  </a:lnTo>
                  <a:lnTo>
                    <a:pt x="462" y="254"/>
                  </a:lnTo>
                  <a:lnTo>
                    <a:pt x="475" y="253"/>
                  </a:lnTo>
                  <a:lnTo>
                    <a:pt x="570" y="246"/>
                  </a:lnTo>
                  <a:lnTo>
                    <a:pt x="624" y="243"/>
                  </a:lnTo>
                  <a:lnTo>
                    <a:pt x="644" y="242"/>
                  </a:lnTo>
                  <a:lnTo>
                    <a:pt x="654" y="242"/>
                  </a:lnTo>
                  <a:lnTo>
                    <a:pt x="660" y="243"/>
                  </a:lnTo>
                  <a:lnTo>
                    <a:pt x="663" y="245"/>
                  </a:lnTo>
                  <a:lnTo>
                    <a:pt x="664" y="246"/>
                  </a:lnTo>
                  <a:lnTo>
                    <a:pt x="664" y="247"/>
                  </a:lnTo>
                  <a:lnTo>
                    <a:pt x="661" y="249"/>
                  </a:lnTo>
                  <a:lnTo>
                    <a:pt x="658" y="250"/>
                  </a:lnTo>
                  <a:lnTo>
                    <a:pt x="654" y="251"/>
                  </a:lnTo>
                  <a:lnTo>
                    <a:pt x="644" y="253"/>
                  </a:lnTo>
                  <a:lnTo>
                    <a:pt x="628" y="255"/>
                  </a:lnTo>
                  <a:lnTo>
                    <a:pt x="607" y="257"/>
                  </a:lnTo>
                  <a:lnTo>
                    <a:pt x="538" y="262"/>
                  </a:lnTo>
                  <a:lnTo>
                    <a:pt x="494" y="264"/>
                  </a:lnTo>
                  <a:lnTo>
                    <a:pt x="478" y="265"/>
                  </a:lnTo>
                  <a:lnTo>
                    <a:pt x="469" y="265"/>
                  </a:lnTo>
                  <a:close/>
                  <a:moveTo>
                    <a:pt x="440" y="320"/>
                  </a:moveTo>
                  <a:lnTo>
                    <a:pt x="425" y="319"/>
                  </a:lnTo>
                  <a:lnTo>
                    <a:pt x="420" y="318"/>
                  </a:lnTo>
                  <a:lnTo>
                    <a:pt x="416" y="317"/>
                  </a:lnTo>
                  <a:lnTo>
                    <a:pt x="412" y="316"/>
                  </a:lnTo>
                  <a:lnTo>
                    <a:pt x="410" y="315"/>
                  </a:lnTo>
                  <a:lnTo>
                    <a:pt x="409" y="314"/>
                  </a:lnTo>
                  <a:lnTo>
                    <a:pt x="409" y="313"/>
                  </a:lnTo>
                  <a:lnTo>
                    <a:pt x="410" y="312"/>
                  </a:lnTo>
                  <a:lnTo>
                    <a:pt x="413" y="311"/>
                  </a:lnTo>
                  <a:lnTo>
                    <a:pt x="420" y="309"/>
                  </a:lnTo>
                  <a:lnTo>
                    <a:pt x="432" y="307"/>
                  </a:lnTo>
                  <a:lnTo>
                    <a:pt x="448" y="305"/>
                  </a:lnTo>
                  <a:lnTo>
                    <a:pt x="490" y="302"/>
                  </a:lnTo>
                  <a:lnTo>
                    <a:pt x="557" y="297"/>
                  </a:lnTo>
                  <a:lnTo>
                    <a:pt x="620" y="293"/>
                  </a:lnTo>
                  <a:lnTo>
                    <a:pt x="643" y="292"/>
                  </a:lnTo>
                  <a:lnTo>
                    <a:pt x="654" y="291"/>
                  </a:lnTo>
                  <a:lnTo>
                    <a:pt x="660" y="293"/>
                  </a:lnTo>
                  <a:lnTo>
                    <a:pt x="663" y="295"/>
                  </a:lnTo>
                  <a:lnTo>
                    <a:pt x="664" y="296"/>
                  </a:lnTo>
                  <a:lnTo>
                    <a:pt x="663" y="297"/>
                  </a:lnTo>
                  <a:lnTo>
                    <a:pt x="662" y="298"/>
                  </a:lnTo>
                  <a:lnTo>
                    <a:pt x="660" y="299"/>
                  </a:lnTo>
                  <a:lnTo>
                    <a:pt x="652" y="302"/>
                  </a:lnTo>
                  <a:lnTo>
                    <a:pt x="647" y="303"/>
                  </a:lnTo>
                  <a:lnTo>
                    <a:pt x="640" y="305"/>
                  </a:lnTo>
                  <a:lnTo>
                    <a:pt x="621" y="307"/>
                  </a:lnTo>
                  <a:lnTo>
                    <a:pt x="597" y="310"/>
                  </a:lnTo>
                  <a:lnTo>
                    <a:pt x="518" y="316"/>
                  </a:lnTo>
                  <a:lnTo>
                    <a:pt x="468" y="319"/>
                  </a:lnTo>
                  <a:lnTo>
                    <a:pt x="449" y="320"/>
                  </a:lnTo>
                  <a:lnTo>
                    <a:pt x="440" y="320"/>
                  </a:lnTo>
                  <a:close/>
                  <a:moveTo>
                    <a:pt x="404" y="388"/>
                  </a:moveTo>
                  <a:lnTo>
                    <a:pt x="388" y="385"/>
                  </a:lnTo>
                  <a:lnTo>
                    <a:pt x="382" y="384"/>
                  </a:lnTo>
                  <a:lnTo>
                    <a:pt x="377" y="383"/>
                  </a:lnTo>
                  <a:lnTo>
                    <a:pt x="373" y="382"/>
                  </a:lnTo>
                  <a:lnTo>
                    <a:pt x="371" y="381"/>
                  </a:lnTo>
                  <a:lnTo>
                    <a:pt x="370" y="380"/>
                  </a:lnTo>
                  <a:lnTo>
                    <a:pt x="370" y="379"/>
                  </a:lnTo>
                  <a:lnTo>
                    <a:pt x="370" y="378"/>
                  </a:lnTo>
                  <a:lnTo>
                    <a:pt x="371" y="377"/>
                  </a:lnTo>
                  <a:lnTo>
                    <a:pt x="374" y="375"/>
                  </a:lnTo>
                  <a:lnTo>
                    <a:pt x="378" y="374"/>
                  </a:lnTo>
                  <a:lnTo>
                    <a:pt x="383" y="373"/>
                  </a:lnTo>
                  <a:lnTo>
                    <a:pt x="396" y="370"/>
                  </a:lnTo>
                  <a:lnTo>
                    <a:pt x="415" y="368"/>
                  </a:lnTo>
                  <a:lnTo>
                    <a:pt x="542" y="357"/>
                  </a:lnTo>
                  <a:lnTo>
                    <a:pt x="616" y="352"/>
                  </a:lnTo>
                  <a:lnTo>
                    <a:pt x="641" y="350"/>
                  </a:lnTo>
                  <a:lnTo>
                    <a:pt x="649" y="350"/>
                  </a:lnTo>
                  <a:lnTo>
                    <a:pt x="653" y="350"/>
                  </a:lnTo>
                  <a:lnTo>
                    <a:pt x="660" y="352"/>
                  </a:lnTo>
                  <a:lnTo>
                    <a:pt x="662" y="353"/>
                  </a:lnTo>
                  <a:lnTo>
                    <a:pt x="663" y="354"/>
                  </a:lnTo>
                  <a:lnTo>
                    <a:pt x="664" y="355"/>
                  </a:lnTo>
                  <a:lnTo>
                    <a:pt x="663" y="357"/>
                  </a:lnTo>
                  <a:lnTo>
                    <a:pt x="661" y="358"/>
                  </a:lnTo>
                  <a:lnTo>
                    <a:pt x="659" y="360"/>
                  </a:lnTo>
                  <a:lnTo>
                    <a:pt x="650" y="363"/>
                  </a:lnTo>
                  <a:lnTo>
                    <a:pt x="643" y="365"/>
                  </a:lnTo>
                  <a:lnTo>
                    <a:pt x="635" y="367"/>
                  </a:lnTo>
                  <a:lnTo>
                    <a:pt x="614" y="370"/>
                  </a:lnTo>
                  <a:lnTo>
                    <a:pt x="585" y="374"/>
                  </a:lnTo>
                  <a:lnTo>
                    <a:pt x="494" y="382"/>
                  </a:lnTo>
                  <a:lnTo>
                    <a:pt x="463" y="384"/>
                  </a:lnTo>
                  <a:lnTo>
                    <a:pt x="436" y="386"/>
                  </a:lnTo>
                  <a:lnTo>
                    <a:pt x="415" y="387"/>
                  </a:lnTo>
                  <a:lnTo>
                    <a:pt x="404" y="388"/>
                  </a:lnTo>
                  <a:close/>
                  <a:moveTo>
                    <a:pt x="360" y="471"/>
                  </a:moveTo>
                  <a:lnTo>
                    <a:pt x="350" y="469"/>
                  </a:lnTo>
                  <a:lnTo>
                    <a:pt x="342" y="468"/>
                  </a:lnTo>
                  <a:lnTo>
                    <a:pt x="329" y="465"/>
                  </a:lnTo>
                  <a:lnTo>
                    <a:pt x="325" y="463"/>
                  </a:lnTo>
                  <a:lnTo>
                    <a:pt x="322" y="462"/>
                  </a:lnTo>
                  <a:lnTo>
                    <a:pt x="322" y="461"/>
                  </a:lnTo>
                  <a:lnTo>
                    <a:pt x="321" y="460"/>
                  </a:lnTo>
                  <a:lnTo>
                    <a:pt x="321" y="459"/>
                  </a:lnTo>
                  <a:lnTo>
                    <a:pt x="321" y="458"/>
                  </a:lnTo>
                  <a:lnTo>
                    <a:pt x="323" y="456"/>
                  </a:lnTo>
                  <a:lnTo>
                    <a:pt x="326" y="455"/>
                  </a:lnTo>
                  <a:lnTo>
                    <a:pt x="331" y="453"/>
                  </a:lnTo>
                  <a:lnTo>
                    <a:pt x="337" y="451"/>
                  </a:lnTo>
                  <a:lnTo>
                    <a:pt x="353" y="448"/>
                  </a:lnTo>
                  <a:lnTo>
                    <a:pt x="363" y="447"/>
                  </a:lnTo>
                  <a:lnTo>
                    <a:pt x="374" y="445"/>
                  </a:lnTo>
                  <a:lnTo>
                    <a:pt x="431" y="440"/>
                  </a:lnTo>
                  <a:lnTo>
                    <a:pt x="523" y="432"/>
                  </a:lnTo>
                  <a:lnTo>
                    <a:pt x="610" y="424"/>
                  </a:lnTo>
                  <a:lnTo>
                    <a:pt x="639" y="422"/>
                  </a:lnTo>
                  <a:lnTo>
                    <a:pt x="648" y="421"/>
                  </a:lnTo>
                  <a:lnTo>
                    <a:pt x="653" y="421"/>
                  </a:lnTo>
                  <a:lnTo>
                    <a:pt x="660" y="424"/>
                  </a:lnTo>
                  <a:lnTo>
                    <a:pt x="662" y="425"/>
                  </a:lnTo>
                  <a:lnTo>
                    <a:pt x="663" y="426"/>
                  </a:lnTo>
                  <a:lnTo>
                    <a:pt x="663" y="427"/>
                  </a:lnTo>
                  <a:lnTo>
                    <a:pt x="663" y="428"/>
                  </a:lnTo>
                  <a:lnTo>
                    <a:pt x="663" y="430"/>
                  </a:lnTo>
                  <a:lnTo>
                    <a:pt x="661" y="432"/>
                  </a:lnTo>
                  <a:lnTo>
                    <a:pt x="657" y="434"/>
                  </a:lnTo>
                  <a:lnTo>
                    <a:pt x="653" y="436"/>
                  </a:lnTo>
                  <a:lnTo>
                    <a:pt x="646" y="438"/>
                  </a:lnTo>
                  <a:lnTo>
                    <a:pt x="639" y="441"/>
                  </a:lnTo>
                  <a:lnTo>
                    <a:pt x="629" y="443"/>
                  </a:lnTo>
                  <a:lnTo>
                    <a:pt x="604" y="448"/>
                  </a:lnTo>
                  <a:lnTo>
                    <a:pt x="570" y="452"/>
                  </a:lnTo>
                  <a:lnTo>
                    <a:pt x="465" y="463"/>
                  </a:lnTo>
                  <a:lnTo>
                    <a:pt x="397" y="469"/>
                  </a:lnTo>
                  <a:lnTo>
                    <a:pt x="372" y="471"/>
                  </a:lnTo>
                  <a:lnTo>
                    <a:pt x="365" y="471"/>
                  </a:lnTo>
                  <a:lnTo>
                    <a:pt x="360" y="471"/>
                  </a:lnTo>
                  <a:close/>
                  <a:moveTo>
                    <a:pt x="305" y="577"/>
                  </a:moveTo>
                  <a:lnTo>
                    <a:pt x="283" y="573"/>
                  </a:lnTo>
                  <a:lnTo>
                    <a:pt x="275" y="571"/>
                  </a:lnTo>
                  <a:lnTo>
                    <a:pt x="269" y="569"/>
                  </a:lnTo>
                  <a:lnTo>
                    <a:pt x="264" y="566"/>
                  </a:lnTo>
                  <a:lnTo>
                    <a:pt x="261" y="564"/>
                  </a:lnTo>
                  <a:lnTo>
                    <a:pt x="260" y="563"/>
                  </a:lnTo>
                  <a:lnTo>
                    <a:pt x="260" y="562"/>
                  </a:lnTo>
                  <a:lnTo>
                    <a:pt x="260" y="561"/>
                  </a:lnTo>
                  <a:lnTo>
                    <a:pt x="260" y="560"/>
                  </a:lnTo>
                  <a:lnTo>
                    <a:pt x="262" y="557"/>
                  </a:lnTo>
                  <a:lnTo>
                    <a:pt x="266" y="555"/>
                  </a:lnTo>
                  <a:lnTo>
                    <a:pt x="272" y="553"/>
                  </a:lnTo>
                  <a:lnTo>
                    <a:pt x="279" y="551"/>
                  </a:lnTo>
                  <a:lnTo>
                    <a:pt x="287" y="549"/>
                  </a:lnTo>
                  <a:lnTo>
                    <a:pt x="298" y="547"/>
                  </a:lnTo>
                  <a:lnTo>
                    <a:pt x="323" y="543"/>
                  </a:lnTo>
                  <a:lnTo>
                    <a:pt x="390" y="535"/>
                  </a:lnTo>
                  <a:lnTo>
                    <a:pt x="499" y="524"/>
                  </a:lnTo>
                  <a:lnTo>
                    <a:pt x="602" y="514"/>
                  </a:lnTo>
                  <a:lnTo>
                    <a:pt x="637" y="511"/>
                  </a:lnTo>
                  <a:lnTo>
                    <a:pt x="648" y="510"/>
                  </a:lnTo>
                  <a:lnTo>
                    <a:pt x="653" y="510"/>
                  </a:lnTo>
                  <a:lnTo>
                    <a:pt x="657" y="511"/>
                  </a:lnTo>
                  <a:lnTo>
                    <a:pt x="660" y="513"/>
                  </a:lnTo>
                  <a:lnTo>
                    <a:pt x="662" y="515"/>
                  </a:lnTo>
                  <a:lnTo>
                    <a:pt x="663" y="517"/>
                  </a:lnTo>
                  <a:lnTo>
                    <a:pt x="663" y="519"/>
                  </a:lnTo>
                  <a:lnTo>
                    <a:pt x="662" y="521"/>
                  </a:lnTo>
                  <a:lnTo>
                    <a:pt x="660" y="524"/>
                  </a:lnTo>
                  <a:lnTo>
                    <a:pt x="656" y="527"/>
                  </a:lnTo>
                  <a:lnTo>
                    <a:pt x="653" y="528"/>
                  </a:lnTo>
                  <a:lnTo>
                    <a:pt x="650" y="530"/>
                  </a:lnTo>
                  <a:lnTo>
                    <a:pt x="642" y="533"/>
                  </a:lnTo>
                  <a:lnTo>
                    <a:pt x="633" y="536"/>
                  </a:lnTo>
                  <a:lnTo>
                    <a:pt x="621" y="539"/>
                  </a:lnTo>
                  <a:lnTo>
                    <a:pt x="608" y="542"/>
                  </a:lnTo>
                  <a:lnTo>
                    <a:pt x="591" y="545"/>
                  </a:lnTo>
                  <a:lnTo>
                    <a:pt x="573" y="548"/>
                  </a:lnTo>
                  <a:lnTo>
                    <a:pt x="552" y="551"/>
                  </a:lnTo>
                  <a:lnTo>
                    <a:pt x="509" y="556"/>
                  </a:lnTo>
                  <a:lnTo>
                    <a:pt x="428" y="565"/>
                  </a:lnTo>
                  <a:lnTo>
                    <a:pt x="385" y="570"/>
                  </a:lnTo>
                  <a:lnTo>
                    <a:pt x="347" y="573"/>
                  </a:lnTo>
                  <a:lnTo>
                    <a:pt x="318" y="576"/>
                  </a:lnTo>
                  <a:lnTo>
                    <a:pt x="309" y="577"/>
                  </a:lnTo>
                  <a:lnTo>
                    <a:pt x="305" y="577"/>
                  </a:lnTo>
                  <a:close/>
                  <a:moveTo>
                    <a:pt x="201" y="680"/>
                  </a:moveTo>
                  <a:lnTo>
                    <a:pt x="212" y="677"/>
                  </a:lnTo>
                  <a:lnTo>
                    <a:pt x="225" y="674"/>
                  </a:lnTo>
                  <a:lnTo>
                    <a:pt x="240" y="672"/>
                  </a:lnTo>
                  <a:lnTo>
                    <a:pt x="257" y="669"/>
                  </a:lnTo>
                  <a:lnTo>
                    <a:pt x="287" y="665"/>
                  </a:lnTo>
                  <a:lnTo>
                    <a:pt x="337" y="659"/>
                  </a:lnTo>
                  <a:lnTo>
                    <a:pt x="468" y="643"/>
                  </a:lnTo>
                  <a:lnTo>
                    <a:pt x="593" y="629"/>
                  </a:lnTo>
                  <a:lnTo>
                    <a:pt x="634" y="624"/>
                  </a:lnTo>
                  <a:lnTo>
                    <a:pt x="647" y="623"/>
                  </a:lnTo>
                  <a:lnTo>
                    <a:pt x="652" y="623"/>
                  </a:lnTo>
                  <a:lnTo>
                    <a:pt x="656" y="625"/>
                  </a:lnTo>
                  <a:lnTo>
                    <a:pt x="660" y="627"/>
                  </a:lnTo>
                  <a:lnTo>
                    <a:pt x="661" y="628"/>
                  </a:lnTo>
                  <a:lnTo>
                    <a:pt x="662" y="629"/>
                  </a:lnTo>
                  <a:lnTo>
                    <a:pt x="663" y="632"/>
                  </a:lnTo>
                  <a:lnTo>
                    <a:pt x="663" y="635"/>
                  </a:lnTo>
                  <a:lnTo>
                    <a:pt x="662" y="638"/>
                  </a:lnTo>
                  <a:lnTo>
                    <a:pt x="660" y="640"/>
                  </a:lnTo>
                  <a:lnTo>
                    <a:pt x="658" y="642"/>
                  </a:lnTo>
                  <a:lnTo>
                    <a:pt x="653" y="646"/>
                  </a:lnTo>
                  <a:lnTo>
                    <a:pt x="646" y="650"/>
                  </a:lnTo>
                  <a:lnTo>
                    <a:pt x="637" y="654"/>
                  </a:lnTo>
                  <a:lnTo>
                    <a:pt x="626" y="658"/>
                  </a:lnTo>
                  <a:lnTo>
                    <a:pt x="612" y="662"/>
                  </a:lnTo>
                  <a:lnTo>
                    <a:pt x="595" y="666"/>
                  </a:lnTo>
                  <a:lnTo>
                    <a:pt x="576" y="670"/>
                  </a:lnTo>
                  <a:lnTo>
                    <a:pt x="553" y="674"/>
                  </a:lnTo>
                  <a:lnTo>
                    <a:pt x="527" y="678"/>
                  </a:lnTo>
                  <a:lnTo>
                    <a:pt x="513" y="680"/>
                  </a:lnTo>
                  <a:lnTo>
                    <a:pt x="201" y="680"/>
                  </a:lnTo>
                  <a:close/>
                  <a:moveTo>
                    <a:pt x="645" y="3"/>
                  </a:moveTo>
                  <a:lnTo>
                    <a:pt x="619" y="3"/>
                  </a:lnTo>
                  <a:lnTo>
                    <a:pt x="606" y="3"/>
                  </a:lnTo>
                  <a:lnTo>
                    <a:pt x="594" y="3"/>
                  </a:lnTo>
                  <a:lnTo>
                    <a:pt x="587" y="3"/>
                  </a:lnTo>
                  <a:lnTo>
                    <a:pt x="584" y="2"/>
                  </a:lnTo>
                  <a:lnTo>
                    <a:pt x="587" y="1"/>
                  </a:lnTo>
                  <a:lnTo>
                    <a:pt x="596" y="1"/>
                  </a:lnTo>
                  <a:lnTo>
                    <a:pt x="621" y="0"/>
                  </a:lnTo>
                  <a:lnTo>
                    <a:pt x="634" y="0"/>
                  </a:lnTo>
                  <a:lnTo>
                    <a:pt x="646" y="1"/>
                  </a:lnTo>
                  <a:lnTo>
                    <a:pt x="653" y="1"/>
                  </a:lnTo>
                  <a:lnTo>
                    <a:pt x="655" y="2"/>
                  </a:lnTo>
                  <a:lnTo>
                    <a:pt x="653" y="2"/>
                  </a:lnTo>
                  <a:lnTo>
                    <a:pt x="645" y="3"/>
                  </a:lnTo>
                  <a:close/>
                  <a:moveTo>
                    <a:pt x="637" y="19"/>
                  </a:moveTo>
                  <a:lnTo>
                    <a:pt x="609" y="19"/>
                  </a:lnTo>
                  <a:lnTo>
                    <a:pt x="581" y="19"/>
                  </a:lnTo>
                  <a:lnTo>
                    <a:pt x="572" y="18"/>
                  </a:lnTo>
                  <a:lnTo>
                    <a:pt x="569" y="17"/>
                  </a:lnTo>
                  <a:lnTo>
                    <a:pt x="572" y="16"/>
                  </a:lnTo>
                  <a:lnTo>
                    <a:pt x="580" y="16"/>
                  </a:lnTo>
                  <a:lnTo>
                    <a:pt x="609" y="15"/>
                  </a:lnTo>
                  <a:lnTo>
                    <a:pt x="638" y="16"/>
                  </a:lnTo>
                  <a:lnTo>
                    <a:pt x="646" y="16"/>
                  </a:lnTo>
                  <a:lnTo>
                    <a:pt x="648" y="17"/>
                  </a:lnTo>
                  <a:lnTo>
                    <a:pt x="649" y="17"/>
                  </a:lnTo>
                  <a:lnTo>
                    <a:pt x="646" y="18"/>
                  </a:lnTo>
                  <a:lnTo>
                    <a:pt x="637" y="19"/>
                  </a:lnTo>
                  <a:close/>
                  <a:moveTo>
                    <a:pt x="628" y="36"/>
                  </a:moveTo>
                  <a:lnTo>
                    <a:pt x="615" y="36"/>
                  </a:lnTo>
                  <a:lnTo>
                    <a:pt x="597" y="36"/>
                  </a:lnTo>
                  <a:lnTo>
                    <a:pt x="580" y="36"/>
                  </a:lnTo>
                  <a:lnTo>
                    <a:pt x="567" y="36"/>
                  </a:lnTo>
                  <a:lnTo>
                    <a:pt x="556" y="35"/>
                  </a:lnTo>
                  <a:lnTo>
                    <a:pt x="553" y="34"/>
                  </a:lnTo>
                  <a:lnTo>
                    <a:pt x="552" y="34"/>
                  </a:lnTo>
                  <a:lnTo>
                    <a:pt x="553" y="33"/>
                  </a:lnTo>
                  <a:lnTo>
                    <a:pt x="555" y="33"/>
                  </a:lnTo>
                  <a:lnTo>
                    <a:pt x="563" y="32"/>
                  </a:lnTo>
                  <a:lnTo>
                    <a:pt x="578" y="32"/>
                  </a:lnTo>
                  <a:lnTo>
                    <a:pt x="596" y="32"/>
                  </a:lnTo>
                  <a:lnTo>
                    <a:pt x="630" y="33"/>
                  </a:lnTo>
                  <a:lnTo>
                    <a:pt x="639" y="34"/>
                  </a:lnTo>
                  <a:lnTo>
                    <a:pt x="641" y="34"/>
                  </a:lnTo>
                  <a:lnTo>
                    <a:pt x="642" y="34"/>
                  </a:lnTo>
                  <a:lnTo>
                    <a:pt x="638" y="35"/>
                  </a:lnTo>
                  <a:lnTo>
                    <a:pt x="628" y="36"/>
                  </a:lnTo>
                  <a:close/>
                  <a:moveTo>
                    <a:pt x="619" y="55"/>
                  </a:moveTo>
                  <a:lnTo>
                    <a:pt x="604" y="56"/>
                  </a:lnTo>
                  <a:lnTo>
                    <a:pt x="585" y="56"/>
                  </a:lnTo>
                  <a:lnTo>
                    <a:pt x="565" y="55"/>
                  </a:lnTo>
                  <a:lnTo>
                    <a:pt x="551" y="55"/>
                  </a:lnTo>
                  <a:lnTo>
                    <a:pt x="538" y="54"/>
                  </a:lnTo>
                  <a:lnTo>
                    <a:pt x="535" y="53"/>
                  </a:lnTo>
                  <a:lnTo>
                    <a:pt x="533" y="53"/>
                  </a:lnTo>
                  <a:lnTo>
                    <a:pt x="533" y="52"/>
                  </a:lnTo>
                  <a:lnTo>
                    <a:pt x="534" y="52"/>
                  </a:lnTo>
                  <a:lnTo>
                    <a:pt x="536" y="51"/>
                  </a:lnTo>
                  <a:lnTo>
                    <a:pt x="545" y="51"/>
                  </a:lnTo>
                  <a:lnTo>
                    <a:pt x="560" y="50"/>
                  </a:lnTo>
                  <a:lnTo>
                    <a:pt x="582" y="51"/>
                  </a:lnTo>
                  <a:lnTo>
                    <a:pt x="620" y="52"/>
                  </a:lnTo>
                  <a:lnTo>
                    <a:pt x="631" y="52"/>
                  </a:lnTo>
                  <a:lnTo>
                    <a:pt x="633" y="53"/>
                  </a:lnTo>
                  <a:lnTo>
                    <a:pt x="634" y="53"/>
                  </a:lnTo>
                  <a:lnTo>
                    <a:pt x="633" y="54"/>
                  </a:lnTo>
                  <a:lnTo>
                    <a:pt x="630" y="55"/>
                  </a:lnTo>
                  <a:lnTo>
                    <a:pt x="619" y="55"/>
                  </a:lnTo>
                  <a:close/>
                  <a:moveTo>
                    <a:pt x="608" y="77"/>
                  </a:moveTo>
                  <a:lnTo>
                    <a:pt x="592" y="77"/>
                  </a:lnTo>
                  <a:lnTo>
                    <a:pt x="570" y="77"/>
                  </a:lnTo>
                  <a:lnTo>
                    <a:pt x="549" y="77"/>
                  </a:lnTo>
                  <a:lnTo>
                    <a:pt x="533" y="76"/>
                  </a:lnTo>
                  <a:lnTo>
                    <a:pt x="518" y="75"/>
                  </a:lnTo>
                  <a:lnTo>
                    <a:pt x="514" y="74"/>
                  </a:lnTo>
                  <a:lnTo>
                    <a:pt x="513" y="73"/>
                  </a:lnTo>
                  <a:lnTo>
                    <a:pt x="515" y="72"/>
                  </a:lnTo>
                  <a:lnTo>
                    <a:pt x="519" y="71"/>
                  </a:lnTo>
                  <a:lnTo>
                    <a:pt x="524" y="71"/>
                  </a:lnTo>
                  <a:lnTo>
                    <a:pt x="541" y="71"/>
                  </a:lnTo>
                  <a:lnTo>
                    <a:pt x="566" y="71"/>
                  </a:lnTo>
                  <a:lnTo>
                    <a:pt x="610" y="73"/>
                  </a:lnTo>
                  <a:lnTo>
                    <a:pt x="622" y="74"/>
                  </a:lnTo>
                  <a:lnTo>
                    <a:pt x="624" y="74"/>
                  </a:lnTo>
                  <a:lnTo>
                    <a:pt x="625" y="75"/>
                  </a:lnTo>
                  <a:lnTo>
                    <a:pt x="624" y="75"/>
                  </a:lnTo>
                  <a:lnTo>
                    <a:pt x="621" y="76"/>
                  </a:lnTo>
                  <a:lnTo>
                    <a:pt x="615" y="77"/>
                  </a:lnTo>
                  <a:lnTo>
                    <a:pt x="608" y="77"/>
                  </a:lnTo>
                  <a:close/>
                  <a:moveTo>
                    <a:pt x="596" y="102"/>
                  </a:moveTo>
                  <a:lnTo>
                    <a:pt x="579" y="102"/>
                  </a:lnTo>
                  <a:lnTo>
                    <a:pt x="554" y="101"/>
                  </a:lnTo>
                  <a:lnTo>
                    <a:pt x="514" y="100"/>
                  </a:lnTo>
                  <a:lnTo>
                    <a:pt x="496" y="98"/>
                  </a:lnTo>
                  <a:lnTo>
                    <a:pt x="491" y="97"/>
                  </a:lnTo>
                  <a:lnTo>
                    <a:pt x="489" y="96"/>
                  </a:lnTo>
                  <a:lnTo>
                    <a:pt x="491" y="95"/>
                  </a:lnTo>
                  <a:lnTo>
                    <a:pt x="495" y="94"/>
                  </a:lnTo>
                  <a:lnTo>
                    <a:pt x="501" y="94"/>
                  </a:lnTo>
                  <a:lnTo>
                    <a:pt x="519" y="94"/>
                  </a:lnTo>
                  <a:lnTo>
                    <a:pt x="548" y="94"/>
                  </a:lnTo>
                  <a:lnTo>
                    <a:pt x="578" y="95"/>
                  </a:lnTo>
                  <a:lnTo>
                    <a:pt x="598" y="96"/>
                  </a:lnTo>
                  <a:lnTo>
                    <a:pt x="606" y="97"/>
                  </a:lnTo>
                  <a:lnTo>
                    <a:pt x="611" y="97"/>
                  </a:lnTo>
                  <a:lnTo>
                    <a:pt x="614" y="98"/>
                  </a:lnTo>
                  <a:lnTo>
                    <a:pt x="615" y="98"/>
                  </a:lnTo>
                  <a:lnTo>
                    <a:pt x="615" y="99"/>
                  </a:lnTo>
                  <a:lnTo>
                    <a:pt x="614" y="100"/>
                  </a:lnTo>
                  <a:lnTo>
                    <a:pt x="610" y="100"/>
                  </a:lnTo>
                  <a:lnTo>
                    <a:pt x="604" y="101"/>
                  </a:lnTo>
                  <a:lnTo>
                    <a:pt x="596" y="102"/>
                  </a:lnTo>
                  <a:close/>
                  <a:moveTo>
                    <a:pt x="582" y="129"/>
                  </a:moveTo>
                  <a:lnTo>
                    <a:pt x="564" y="129"/>
                  </a:lnTo>
                  <a:lnTo>
                    <a:pt x="536" y="129"/>
                  </a:lnTo>
                  <a:lnTo>
                    <a:pt x="491" y="127"/>
                  </a:lnTo>
                  <a:lnTo>
                    <a:pt x="479" y="126"/>
                  </a:lnTo>
                  <a:lnTo>
                    <a:pt x="471" y="125"/>
                  </a:lnTo>
                  <a:lnTo>
                    <a:pt x="466" y="124"/>
                  </a:lnTo>
                  <a:lnTo>
                    <a:pt x="463" y="123"/>
                  </a:lnTo>
                  <a:lnTo>
                    <a:pt x="463" y="122"/>
                  </a:lnTo>
                  <a:lnTo>
                    <a:pt x="465" y="121"/>
                  </a:lnTo>
                  <a:lnTo>
                    <a:pt x="474" y="119"/>
                  </a:lnTo>
                  <a:lnTo>
                    <a:pt x="495" y="119"/>
                  </a:lnTo>
                  <a:lnTo>
                    <a:pt x="528" y="120"/>
                  </a:lnTo>
                  <a:lnTo>
                    <a:pt x="562" y="122"/>
                  </a:lnTo>
                  <a:lnTo>
                    <a:pt x="585" y="123"/>
                  </a:lnTo>
                  <a:lnTo>
                    <a:pt x="600" y="124"/>
                  </a:lnTo>
                  <a:lnTo>
                    <a:pt x="603" y="125"/>
                  </a:lnTo>
                  <a:lnTo>
                    <a:pt x="604" y="126"/>
                  </a:lnTo>
                  <a:lnTo>
                    <a:pt x="602" y="127"/>
                  </a:lnTo>
                  <a:lnTo>
                    <a:pt x="598" y="128"/>
                  </a:lnTo>
                  <a:lnTo>
                    <a:pt x="582" y="129"/>
                  </a:lnTo>
                  <a:close/>
                  <a:moveTo>
                    <a:pt x="567" y="161"/>
                  </a:moveTo>
                  <a:lnTo>
                    <a:pt x="547" y="161"/>
                  </a:lnTo>
                  <a:lnTo>
                    <a:pt x="516" y="160"/>
                  </a:lnTo>
                  <a:lnTo>
                    <a:pt x="466" y="157"/>
                  </a:lnTo>
                  <a:lnTo>
                    <a:pt x="452" y="156"/>
                  </a:lnTo>
                  <a:lnTo>
                    <a:pt x="442" y="155"/>
                  </a:lnTo>
                  <a:lnTo>
                    <a:pt x="436" y="154"/>
                  </a:lnTo>
                  <a:lnTo>
                    <a:pt x="433" y="152"/>
                  </a:lnTo>
                  <a:lnTo>
                    <a:pt x="432" y="152"/>
                  </a:lnTo>
                  <a:lnTo>
                    <a:pt x="433" y="151"/>
                  </a:lnTo>
                  <a:lnTo>
                    <a:pt x="435" y="150"/>
                  </a:lnTo>
                  <a:lnTo>
                    <a:pt x="439" y="149"/>
                  </a:lnTo>
                  <a:lnTo>
                    <a:pt x="445" y="148"/>
                  </a:lnTo>
                  <a:lnTo>
                    <a:pt x="453" y="148"/>
                  </a:lnTo>
                  <a:lnTo>
                    <a:pt x="467" y="149"/>
                  </a:lnTo>
                  <a:lnTo>
                    <a:pt x="505" y="150"/>
                  </a:lnTo>
                  <a:lnTo>
                    <a:pt x="570" y="153"/>
                  </a:lnTo>
                  <a:lnTo>
                    <a:pt x="580" y="154"/>
                  </a:lnTo>
                  <a:lnTo>
                    <a:pt x="586" y="155"/>
                  </a:lnTo>
                  <a:lnTo>
                    <a:pt x="590" y="156"/>
                  </a:lnTo>
                  <a:lnTo>
                    <a:pt x="591" y="156"/>
                  </a:lnTo>
                  <a:lnTo>
                    <a:pt x="591" y="157"/>
                  </a:lnTo>
                  <a:lnTo>
                    <a:pt x="589" y="158"/>
                  </a:lnTo>
                  <a:lnTo>
                    <a:pt x="585" y="159"/>
                  </a:lnTo>
                  <a:lnTo>
                    <a:pt x="577" y="160"/>
                  </a:lnTo>
                  <a:lnTo>
                    <a:pt x="567" y="161"/>
                  </a:lnTo>
                  <a:close/>
                  <a:moveTo>
                    <a:pt x="549" y="197"/>
                  </a:moveTo>
                  <a:lnTo>
                    <a:pt x="540" y="198"/>
                  </a:lnTo>
                  <a:lnTo>
                    <a:pt x="527" y="197"/>
                  </a:lnTo>
                  <a:lnTo>
                    <a:pt x="492" y="196"/>
                  </a:lnTo>
                  <a:lnTo>
                    <a:pt x="436" y="193"/>
                  </a:lnTo>
                  <a:lnTo>
                    <a:pt x="421" y="191"/>
                  </a:lnTo>
                  <a:lnTo>
                    <a:pt x="409" y="190"/>
                  </a:lnTo>
                  <a:lnTo>
                    <a:pt x="402" y="188"/>
                  </a:lnTo>
                  <a:lnTo>
                    <a:pt x="399" y="187"/>
                  </a:lnTo>
                  <a:lnTo>
                    <a:pt x="398" y="186"/>
                  </a:lnTo>
                  <a:lnTo>
                    <a:pt x="398" y="185"/>
                  </a:lnTo>
                  <a:lnTo>
                    <a:pt x="399" y="184"/>
                  </a:lnTo>
                  <a:lnTo>
                    <a:pt x="400" y="184"/>
                  </a:lnTo>
                  <a:lnTo>
                    <a:pt x="404" y="183"/>
                  </a:lnTo>
                  <a:lnTo>
                    <a:pt x="407" y="182"/>
                  </a:lnTo>
                  <a:lnTo>
                    <a:pt x="411" y="182"/>
                  </a:lnTo>
                  <a:lnTo>
                    <a:pt x="420" y="182"/>
                  </a:lnTo>
                  <a:lnTo>
                    <a:pt x="435" y="182"/>
                  </a:lnTo>
                  <a:lnTo>
                    <a:pt x="479" y="184"/>
                  </a:lnTo>
                  <a:lnTo>
                    <a:pt x="553" y="188"/>
                  </a:lnTo>
                  <a:lnTo>
                    <a:pt x="564" y="189"/>
                  </a:lnTo>
                  <a:lnTo>
                    <a:pt x="571" y="190"/>
                  </a:lnTo>
                  <a:lnTo>
                    <a:pt x="575" y="191"/>
                  </a:lnTo>
                  <a:lnTo>
                    <a:pt x="576" y="192"/>
                  </a:lnTo>
                  <a:lnTo>
                    <a:pt x="576" y="193"/>
                  </a:lnTo>
                  <a:lnTo>
                    <a:pt x="574" y="194"/>
                  </a:lnTo>
                  <a:lnTo>
                    <a:pt x="569" y="195"/>
                  </a:lnTo>
                  <a:lnTo>
                    <a:pt x="549" y="197"/>
                  </a:lnTo>
                  <a:close/>
                  <a:moveTo>
                    <a:pt x="528" y="240"/>
                  </a:moveTo>
                  <a:lnTo>
                    <a:pt x="519" y="240"/>
                  </a:lnTo>
                  <a:lnTo>
                    <a:pt x="504" y="240"/>
                  </a:lnTo>
                  <a:lnTo>
                    <a:pt x="464" y="238"/>
                  </a:lnTo>
                  <a:lnTo>
                    <a:pt x="425" y="235"/>
                  </a:lnTo>
                  <a:lnTo>
                    <a:pt x="402" y="234"/>
                  </a:lnTo>
                  <a:lnTo>
                    <a:pt x="384" y="232"/>
                  </a:lnTo>
                  <a:lnTo>
                    <a:pt x="377" y="231"/>
                  </a:lnTo>
                  <a:lnTo>
                    <a:pt x="371" y="230"/>
                  </a:lnTo>
                  <a:lnTo>
                    <a:pt x="363" y="228"/>
                  </a:lnTo>
                  <a:lnTo>
                    <a:pt x="360" y="227"/>
                  </a:lnTo>
                  <a:lnTo>
                    <a:pt x="359" y="226"/>
                  </a:lnTo>
                  <a:lnTo>
                    <a:pt x="358" y="226"/>
                  </a:lnTo>
                  <a:lnTo>
                    <a:pt x="358" y="225"/>
                  </a:lnTo>
                  <a:lnTo>
                    <a:pt x="358" y="224"/>
                  </a:lnTo>
                  <a:lnTo>
                    <a:pt x="360" y="223"/>
                  </a:lnTo>
                  <a:lnTo>
                    <a:pt x="365" y="221"/>
                  </a:lnTo>
                  <a:lnTo>
                    <a:pt x="371" y="220"/>
                  </a:lnTo>
                  <a:lnTo>
                    <a:pt x="381" y="220"/>
                  </a:lnTo>
                  <a:lnTo>
                    <a:pt x="399" y="221"/>
                  </a:lnTo>
                  <a:lnTo>
                    <a:pt x="448" y="224"/>
                  </a:lnTo>
                  <a:lnTo>
                    <a:pt x="500" y="227"/>
                  </a:lnTo>
                  <a:lnTo>
                    <a:pt x="533" y="229"/>
                  </a:lnTo>
                  <a:lnTo>
                    <a:pt x="545" y="230"/>
                  </a:lnTo>
                  <a:lnTo>
                    <a:pt x="553" y="231"/>
                  </a:lnTo>
                  <a:lnTo>
                    <a:pt x="558" y="233"/>
                  </a:lnTo>
                  <a:lnTo>
                    <a:pt x="559" y="234"/>
                  </a:lnTo>
                  <a:lnTo>
                    <a:pt x="558" y="235"/>
                  </a:lnTo>
                  <a:lnTo>
                    <a:pt x="557" y="236"/>
                  </a:lnTo>
                  <a:lnTo>
                    <a:pt x="551" y="237"/>
                  </a:lnTo>
                  <a:lnTo>
                    <a:pt x="541" y="239"/>
                  </a:lnTo>
                  <a:lnTo>
                    <a:pt x="528" y="240"/>
                  </a:lnTo>
                  <a:close/>
                  <a:moveTo>
                    <a:pt x="503" y="291"/>
                  </a:moveTo>
                  <a:lnTo>
                    <a:pt x="493" y="291"/>
                  </a:lnTo>
                  <a:lnTo>
                    <a:pt x="477" y="290"/>
                  </a:lnTo>
                  <a:lnTo>
                    <a:pt x="432" y="287"/>
                  </a:lnTo>
                  <a:lnTo>
                    <a:pt x="362" y="282"/>
                  </a:lnTo>
                  <a:lnTo>
                    <a:pt x="341" y="280"/>
                  </a:lnTo>
                  <a:lnTo>
                    <a:pt x="333" y="279"/>
                  </a:lnTo>
                  <a:lnTo>
                    <a:pt x="326" y="278"/>
                  </a:lnTo>
                  <a:lnTo>
                    <a:pt x="321" y="276"/>
                  </a:lnTo>
                  <a:lnTo>
                    <a:pt x="317" y="275"/>
                  </a:lnTo>
                  <a:lnTo>
                    <a:pt x="314" y="274"/>
                  </a:lnTo>
                  <a:lnTo>
                    <a:pt x="312" y="273"/>
                  </a:lnTo>
                  <a:lnTo>
                    <a:pt x="311" y="272"/>
                  </a:lnTo>
                  <a:lnTo>
                    <a:pt x="311" y="270"/>
                  </a:lnTo>
                  <a:lnTo>
                    <a:pt x="312" y="269"/>
                  </a:lnTo>
                  <a:lnTo>
                    <a:pt x="313" y="268"/>
                  </a:lnTo>
                  <a:lnTo>
                    <a:pt x="318" y="267"/>
                  </a:lnTo>
                  <a:lnTo>
                    <a:pt x="325" y="266"/>
                  </a:lnTo>
                  <a:lnTo>
                    <a:pt x="336" y="266"/>
                  </a:lnTo>
                  <a:lnTo>
                    <a:pt x="356" y="267"/>
                  </a:lnTo>
                  <a:lnTo>
                    <a:pt x="413" y="270"/>
                  </a:lnTo>
                  <a:lnTo>
                    <a:pt x="509" y="277"/>
                  </a:lnTo>
                  <a:lnTo>
                    <a:pt x="523" y="278"/>
                  </a:lnTo>
                  <a:lnTo>
                    <a:pt x="528" y="279"/>
                  </a:lnTo>
                  <a:lnTo>
                    <a:pt x="532" y="280"/>
                  </a:lnTo>
                  <a:lnTo>
                    <a:pt x="536" y="281"/>
                  </a:lnTo>
                  <a:lnTo>
                    <a:pt x="538" y="282"/>
                  </a:lnTo>
                  <a:lnTo>
                    <a:pt x="539" y="283"/>
                  </a:lnTo>
                  <a:lnTo>
                    <a:pt x="538" y="284"/>
                  </a:lnTo>
                  <a:lnTo>
                    <a:pt x="536" y="285"/>
                  </a:lnTo>
                  <a:lnTo>
                    <a:pt x="533" y="286"/>
                  </a:lnTo>
                  <a:lnTo>
                    <a:pt x="529" y="287"/>
                  </a:lnTo>
                  <a:lnTo>
                    <a:pt x="518" y="289"/>
                  </a:lnTo>
                  <a:lnTo>
                    <a:pt x="503" y="291"/>
                  </a:lnTo>
                  <a:close/>
                  <a:moveTo>
                    <a:pt x="473" y="351"/>
                  </a:moveTo>
                  <a:lnTo>
                    <a:pt x="463" y="351"/>
                  </a:lnTo>
                  <a:lnTo>
                    <a:pt x="444" y="350"/>
                  </a:lnTo>
                  <a:lnTo>
                    <a:pt x="393" y="347"/>
                  </a:lnTo>
                  <a:lnTo>
                    <a:pt x="341" y="342"/>
                  </a:lnTo>
                  <a:lnTo>
                    <a:pt x="314" y="340"/>
                  </a:lnTo>
                  <a:lnTo>
                    <a:pt x="290" y="337"/>
                  </a:lnTo>
                  <a:lnTo>
                    <a:pt x="273" y="334"/>
                  </a:lnTo>
                  <a:lnTo>
                    <a:pt x="262" y="331"/>
                  </a:lnTo>
                  <a:lnTo>
                    <a:pt x="258" y="329"/>
                  </a:lnTo>
                  <a:lnTo>
                    <a:pt x="256" y="328"/>
                  </a:lnTo>
                  <a:lnTo>
                    <a:pt x="255" y="327"/>
                  </a:lnTo>
                  <a:lnTo>
                    <a:pt x="255" y="325"/>
                  </a:lnTo>
                  <a:lnTo>
                    <a:pt x="256" y="324"/>
                  </a:lnTo>
                  <a:lnTo>
                    <a:pt x="258" y="323"/>
                  </a:lnTo>
                  <a:lnTo>
                    <a:pt x="260" y="322"/>
                  </a:lnTo>
                  <a:lnTo>
                    <a:pt x="263" y="321"/>
                  </a:lnTo>
                  <a:lnTo>
                    <a:pt x="270" y="319"/>
                  </a:lnTo>
                  <a:lnTo>
                    <a:pt x="275" y="319"/>
                  </a:lnTo>
                  <a:lnTo>
                    <a:pt x="282" y="319"/>
                  </a:lnTo>
                  <a:lnTo>
                    <a:pt x="305" y="320"/>
                  </a:lnTo>
                  <a:lnTo>
                    <a:pt x="370" y="325"/>
                  </a:lnTo>
                  <a:lnTo>
                    <a:pt x="439" y="330"/>
                  </a:lnTo>
                  <a:lnTo>
                    <a:pt x="481" y="334"/>
                  </a:lnTo>
                  <a:lnTo>
                    <a:pt x="489" y="335"/>
                  </a:lnTo>
                  <a:lnTo>
                    <a:pt x="497" y="336"/>
                  </a:lnTo>
                  <a:lnTo>
                    <a:pt x="507" y="338"/>
                  </a:lnTo>
                  <a:lnTo>
                    <a:pt x="513" y="340"/>
                  </a:lnTo>
                  <a:lnTo>
                    <a:pt x="515" y="341"/>
                  </a:lnTo>
                  <a:lnTo>
                    <a:pt x="515" y="342"/>
                  </a:lnTo>
                  <a:lnTo>
                    <a:pt x="513" y="344"/>
                  </a:lnTo>
                  <a:lnTo>
                    <a:pt x="511" y="345"/>
                  </a:lnTo>
                  <a:lnTo>
                    <a:pt x="503" y="347"/>
                  </a:lnTo>
                  <a:lnTo>
                    <a:pt x="490" y="349"/>
                  </a:lnTo>
                  <a:lnTo>
                    <a:pt x="482" y="350"/>
                  </a:lnTo>
                  <a:lnTo>
                    <a:pt x="473" y="351"/>
                  </a:lnTo>
                  <a:close/>
                  <a:moveTo>
                    <a:pt x="436" y="426"/>
                  </a:moveTo>
                  <a:lnTo>
                    <a:pt x="432" y="426"/>
                  </a:lnTo>
                  <a:lnTo>
                    <a:pt x="425" y="426"/>
                  </a:lnTo>
                  <a:lnTo>
                    <a:pt x="404" y="424"/>
                  </a:lnTo>
                  <a:lnTo>
                    <a:pt x="345" y="419"/>
                  </a:lnTo>
                  <a:lnTo>
                    <a:pt x="286" y="413"/>
                  </a:lnTo>
                  <a:lnTo>
                    <a:pt x="255" y="410"/>
                  </a:lnTo>
                  <a:lnTo>
                    <a:pt x="227" y="407"/>
                  </a:lnTo>
                  <a:lnTo>
                    <a:pt x="217" y="405"/>
                  </a:lnTo>
                  <a:lnTo>
                    <a:pt x="208" y="403"/>
                  </a:lnTo>
                  <a:lnTo>
                    <a:pt x="201" y="401"/>
                  </a:lnTo>
                  <a:lnTo>
                    <a:pt x="195" y="399"/>
                  </a:lnTo>
                  <a:lnTo>
                    <a:pt x="191" y="397"/>
                  </a:lnTo>
                  <a:lnTo>
                    <a:pt x="189" y="395"/>
                  </a:lnTo>
                  <a:lnTo>
                    <a:pt x="188" y="393"/>
                  </a:lnTo>
                  <a:lnTo>
                    <a:pt x="188" y="391"/>
                  </a:lnTo>
                  <a:lnTo>
                    <a:pt x="189" y="390"/>
                  </a:lnTo>
                  <a:lnTo>
                    <a:pt x="191" y="388"/>
                  </a:lnTo>
                  <a:lnTo>
                    <a:pt x="193" y="387"/>
                  </a:lnTo>
                  <a:lnTo>
                    <a:pt x="197" y="385"/>
                  </a:lnTo>
                  <a:lnTo>
                    <a:pt x="205" y="383"/>
                  </a:lnTo>
                  <a:lnTo>
                    <a:pt x="209" y="383"/>
                  </a:lnTo>
                  <a:lnTo>
                    <a:pt x="217" y="384"/>
                  </a:lnTo>
                  <a:lnTo>
                    <a:pt x="243" y="386"/>
                  </a:lnTo>
                  <a:lnTo>
                    <a:pt x="319" y="392"/>
                  </a:lnTo>
                  <a:lnTo>
                    <a:pt x="447" y="403"/>
                  </a:lnTo>
                  <a:lnTo>
                    <a:pt x="456" y="404"/>
                  </a:lnTo>
                  <a:lnTo>
                    <a:pt x="465" y="406"/>
                  </a:lnTo>
                  <a:lnTo>
                    <a:pt x="471" y="407"/>
                  </a:lnTo>
                  <a:lnTo>
                    <a:pt x="477" y="408"/>
                  </a:lnTo>
                  <a:lnTo>
                    <a:pt x="481" y="410"/>
                  </a:lnTo>
                  <a:lnTo>
                    <a:pt x="484" y="411"/>
                  </a:lnTo>
                  <a:lnTo>
                    <a:pt x="484" y="412"/>
                  </a:lnTo>
                  <a:lnTo>
                    <a:pt x="485" y="413"/>
                  </a:lnTo>
                  <a:lnTo>
                    <a:pt x="485" y="414"/>
                  </a:lnTo>
                  <a:lnTo>
                    <a:pt x="484" y="416"/>
                  </a:lnTo>
                  <a:lnTo>
                    <a:pt x="481" y="417"/>
                  </a:lnTo>
                  <a:lnTo>
                    <a:pt x="471" y="420"/>
                  </a:lnTo>
                  <a:lnTo>
                    <a:pt x="465" y="422"/>
                  </a:lnTo>
                  <a:lnTo>
                    <a:pt x="456" y="423"/>
                  </a:lnTo>
                  <a:lnTo>
                    <a:pt x="447" y="424"/>
                  </a:lnTo>
                  <a:lnTo>
                    <a:pt x="436" y="426"/>
                  </a:lnTo>
                  <a:close/>
                  <a:moveTo>
                    <a:pt x="390" y="519"/>
                  </a:moveTo>
                  <a:lnTo>
                    <a:pt x="386" y="519"/>
                  </a:lnTo>
                  <a:lnTo>
                    <a:pt x="378" y="519"/>
                  </a:lnTo>
                  <a:lnTo>
                    <a:pt x="354" y="516"/>
                  </a:lnTo>
                  <a:lnTo>
                    <a:pt x="285" y="509"/>
                  </a:lnTo>
                  <a:lnTo>
                    <a:pt x="217" y="502"/>
                  </a:lnTo>
                  <a:lnTo>
                    <a:pt x="182" y="498"/>
                  </a:lnTo>
                  <a:lnTo>
                    <a:pt x="165" y="495"/>
                  </a:lnTo>
                  <a:lnTo>
                    <a:pt x="150" y="493"/>
                  </a:lnTo>
                  <a:lnTo>
                    <a:pt x="138" y="490"/>
                  </a:lnTo>
                  <a:lnTo>
                    <a:pt x="128" y="488"/>
                  </a:lnTo>
                  <a:lnTo>
                    <a:pt x="119" y="485"/>
                  </a:lnTo>
                  <a:lnTo>
                    <a:pt x="113" y="482"/>
                  </a:lnTo>
                  <a:lnTo>
                    <a:pt x="109" y="480"/>
                  </a:lnTo>
                  <a:lnTo>
                    <a:pt x="107" y="478"/>
                  </a:lnTo>
                  <a:lnTo>
                    <a:pt x="106" y="477"/>
                  </a:lnTo>
                  <a:lnTo>
                    <a:pt x="105" y="476"/>
                  </a:lnTo>
                  <a:lnTo>
                    <a:pt x="105" y="475"/>
                  </a:lnTo>
                  <a:lnTo>
                    <a:pt x="105" y="473"/>
                  </a:lnTo>
                  <a:lnTo>
                    <a:pt x="105" y="471"/>
                  </a:lnTo>
                  <a:lnTo>
                    <a:pt x="106" y="470"/>
                  </a:lnTo>
                  <a:lnTo>
                    <a:pt x="108" y="468"/>
                  </a:lnTo>
                  <a:lnTo>
                    <a:pt x="111" y="467"/>
                  </a:lnTo>
                  <a:lnTo>
                    <a:pt x="115" y="465"/>
                  </a:lnTo>
                  <a:lnTo>
                    <a:pt x="124" y="463"/>
                  </a:lnTo>
                  <a:lnTo>
                    <a:pt x="129" y="463"/>
                  </a:lnTo>
                  <a:lnTo>
                    <a:pt x="138" y="463"/>
                  </a:lnTo>
                  <a:lnTo>
                    <a:pt x="168" y="466"/>
                  </a:lnTo>
                  <a:lnTo>
                    <a:pt x="256" y="474"/>
                  </a:lnTo>
                  <a:lnTo>
                    <a:pt x="348" y="483"/>
                  </a:lnTo>
                  <a:lnTo>
                    <a:pt x="404" y="489"/>
                  </a:lnTo>
                  <a:lnTo>
                    <a:pt x="415" y="491"/>
                  </a:lnTo>
                  <a:lnTo>
                    <a:pt x="425" y="493"/>
                  </a:lnTo>
                  <a:lnTo>
                    <a:pt x="433" y="494"/>
                  </a:lnTo>
                  <a:lnTo>
                    <a:pt x="439" y="496"/>
                  </a:lnTo>
                  <a:lnTo>
                    <a:pt x="443" y="498"/>
                  </a:lnTo>
                  <a:lnTo>
                    <a:pt x="446" y="500"/>
                  </a:lnTo>
                  <a:lnTo>
                    <a:pt x="448" y="502"/>
                  </a:lnTo>
                  <a:lnTo>
                    <a:pt x="448" y="504"/>
                  </a:lnTo>
                  <a:lnTo>
                    <a:pt x="447" y="505"/>
                  </a:lnTo>
                  <a:lnTo>
                    <a:pt x="446" y="506"/>
                  </a:lnTo>
                  <a:lnTo>
                    <a:pt x="443" y="508"/>
                  </a:lnTo>
                  <a:lnTo>
                    <a:pt x="438" y="510"/>
                  </a:lnTo>
                  <a:lnTo>
                    <a:pt x="432" y="512"/>
                  </a:lnTo>
                  <a:lnTo>
                    <a:pt x="414" y="516"/>
                  </a:lnTo>
                  <a:lnTo>
                    <a:pt x="390" y="519"/>
                  </a:lnTo>
                  <a:close/>
                  <a:moveTo>
                    <a:pt x="331" y="639"/>
                  </a:moveTo>
                  <a:lnTo>
                    <a:pt x="326" y="639"/>
                  </a:lnTo>
                  <a:lnTo>
                    <a:pt x="318" y="638"/>
                  </a:lnTo>
                  <a:lnTo>
                    <a:pt x="290" y="635"/>
                  </a:lnTo>
                  <a:lnTo>
                    <a:pt x="252" y="631"/>
                  </a:lnTo>
                  <a:lnTo>
                    <a:pt x="209" y="625"/>
                  </a:lnTo>
                  <a:lnTo>
                    <a:pt x="130" y="615"/>
                  </a:lnTo>
                  <a:lnTo>
                    <a:pt x="89" y="609"/>
                  </a:lnTo>
                  <a:lnTo>
                    <a:pt x="69" y="606"/>
                  </a:lnTo>
                  <a:lnTo>
                    <a:pt x="52" y="602"/>
                  </a:lnTo>
                  <a:lnTo>
                    <a:pt x="37" y="599"/>
                  </a:lnTo>
                  <a:lnTo>
                    <a:pt x="26" y="595"/>
                  </a:lnTo>
                  <a:lnTo>
                    <a:pt x="16" y="592"/>
                  </a:lnTo>
                  <a:lnTo>
                    <a:pt x="9" y="588"/>
                  </a:lnTo>
                  <a:lnTo>
                    <a:pt x="7" y="587"/>
                  </a:lnTo>
                  <a:lnTo>
                    <a:pt x="4" y="585"/>
                  </a:lnTo>
                  <a:lnTo>
                    <a:pt x="1" y="581"/>
                  </a:lnTo>
                  <a:lnTo>
                    <a:pt x="0" y="580"/>
                  </a:lnTo>
                  <a:lnTo>
                    <a:pt x="0" y="578"/>
                  </a:lnTo>
                  <a:lnTo>
                    <a:pt x="0" y="577"/>
                  </a:lnTo>
                  <a:lnTo>
                    <a:pt x="0" y="575"/>
                  </a:lnTo>
                  <a:lnTo>
                    <a:pt x="2" y="572"/>
                  </a:lnTo>
                  <a:lnTo>
                    <a:pt x="4" y="570"/>
                  </a:lnTo>
                  <a:lnTo>
                    <a:pt x="8" y="567"/>
                  </a:lnTo>
                  <a:lnTo>
                    <a:pt x="12" y="565"/>
                  </a:lnTo>
                  <a:lnTo>
                    <a:pt x="17" y="563"/>
                  </a:lnTo>
                  <a:lnTo>
                    <a:pt x="22" y="562"/>
                  </a:lnTo>
                  <a:lnTo>
                    <a:pt x="27" y="562"/>
                  </a:lnTo>
                  <a:lnTo>
                    <a:pt x="38" y="563"/>
                  </a:lnTo>
                  <a:lnTo>
                    <a:pt x="73" y="566"/>
                  </a:lnTo>
                  <a:lnTo>
                    <a:pt x="176" y="578"/>
                  </a:lnTo>
                  <a:lnTo>
                    <a:pt x="285" y="591"/>
                  </a:lnTo>
                  <a:lnTo>
                    <a:pt x="350" y="599"/>
                  </a:lnTo>
                  <a:lnTo>
                    <a:pt x="363" y="601"/>
                  </a:lnTo>
                  <a:lnTo>
                    <a:pt x="374" y="604"/>
                  </a:lnTo>
                  <a:lnTo>
                    <a:pt x="383" y="606"/>
                  </a:lnTo>
                  <a:lnTo>
                    <a:pt x="387" y="607"/>
                  </a:lnTo>
                  <a:lnTo>
                    <a:pt x="390" y="608"/>
                  </a:lnTo>
                  <a:lnTo>
                    <a:pt x="396" y="611"/>
                  </a:lnTo>
                  <a:lnTo>
                    <a:pt x="399" y="613"/>
                  </a:lnTo>
                  <a:lnTo>
                    <a:pt x="401" y="616"/>
                  </a:lnTo>
                  <a:lnTo>
                    <a:pt x="401" y="617"/>
                  </a:lnTo>
                  <a:lnTo>
                    <a:pt x="400" y="619"/>
                  </a:lnTo>
                  <a:lnTo>
                    <a:pt x="399" y="620"/>
                  </a:lnTo>
                  <a:lnTo>
                    <a:pt x="398" y="621"/>
                  </a:lnTo>
                  <a:lnTo>
                    <a:pt x="394" y="624"/>
                  </a:lnTo>
                  <a:lnTo>
                    <a:pt x="388" y="627"/>
                  </a:lnTo>
                  <a:lnTo>
                    <a:pt x="381" y="629"/>
                  </a:lnTo>
                  <a:lnTo>
                    <a:pt x="371" y="632"/>
                  </a:lnTo>
                  <a:lnTo>
                    <a:pt x="359" y="635"/>
                  </a:lnTo>
                  <a:lnTo>
                    <a:pt x="346" y="637"/>
                  </a:lnTo>
                  <a:lnTo>
                    <a:pt x="331" y="639"/>
                  </a:lnTo>
                  <a:close/>
                  <a:moveTo>
                    <a:pt x="602" y="11"/>
                  </a:moveTo>
                  <a:lnTo>
                    <a:pt x="595" y="10"/>
                  </a:lnTo>
                  <a:lnTo>
                    <a:pt x="593" y="10"/>
                  </a:lnTo>
                  <a:lnTo>
                    <a:pt x="592" y="10"/>
                  </a:lnTo>
                  <a:lnTo>
                    <a:pt x="595" y="9"/>
                  </a:lnTo>
                  <a:lnTo>
                    <a:pt x="604" y="8"/>
                  </a:lnTo>
                  <a:lnTo>
                    <a:pt x="630" y="8"/>
                  </a:lnTo>
                  <a:lnTo>
                    <a:pt x="643" y="8"/>
                  </a:lnTo>
                  <a:lnTo>
                    <a:pt x="655" y="8"/>
                  </a:lnTo>
                  <a:lnTo>
                    <a:pt x="663" y="9"/>
                  </a:lnTo>
                  <a:lnTo>
                    <a:pt x="665" y="9"/>
                  </a:lnTo>
                  <a:lnTo>
                    <a:pt x="662" y="10"/>
                  </a:lnTo>
                  <a:lnTo>
                    <a:pt x="654" y="11"/>
                  </a:lnTo>
                  <a:lnTo>
                    <a:pt x="628" y="11"/>
                  </a:lnTo>
                  <a:lnTo>
                    <a:pt x="614" y="11"/>
                  </a:lnTo>
                  <a:lnTo>
                    <a:pt x="602" y="11"/>
                  </a:lnTo>
                  <a:close/>
                </a:path>
              </a:pathLst>
            </a:custGeom>
            <a:solidFill>
              <a:srgbClr val="FEE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914400" hangingPunct="1"/>
              <a:endParaRPr lang="fi-FI" sz="1800" smtClean="0">
                <a:latin typeface="Arial" charset="0"/>
                <a:ea typeface="+mn-ea"/>
                <a:cs typeface="+mn-cs"/>
              </a:endParaRPr>
            </a:p>
          </p:txBody>
        </p:sp>
      </p:grpSp>
      <p:pic>
        <p:nvPicPr>
          <p:cNvPr id="9" name="Picture 1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458330"/>
            <a:ext cx="1083733" cy="6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58"/>
          <p:cNvSpPr>
            <a:spLocks noChangeArrowheads="1"/>
          </p:cNvSpPr>
          <p:nvPr/>
        </p:nvSpPr>
        <p:spPr bwMode="auto">
          <a:xfrm>
            <a:off x="5852160" y="4226560"/>
            <a:ext cx="13004800" cy="4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914400" eaLnBrk="1" hangingPunct="1"/>
            <a:endParaRPr lang="fi-FI" altLang="fi-FI" sz="1800" smtClean="0">
              <a:solidFill>
                <a:srgbClr val="000000"/>
              </a:solidFill>
              <a:ea typeface="+mn-ea"/>
              <a:cs typeface="+mn-cs"/>
            </a:endParaRPr>
          </a:p>
        </p:txBody>
      </p:sp>
      <p:pic>
        <p:nvPicPr>
          <p:cNvPr id="11" name="Picture 157" descr="http://www.maaseutu.fi/attachments/5opgojziV/5mlUBwfKF/Files/CurrentFile/Logo_Leader_RGB_.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52160" y="433493"/>
            <a:ext cx="650240" cy="65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7"/>
          <p:cNvSpPr>
            <a:spLocks noGrp="1" noChangeArrowheads="1"/>
          </p:cNvSpPr>
          <p:nvPr>
            <p:ph type="ctrTitle"/>
          </p:nvPr>
        </p:nvSpPr>
        <p:spPr>
          <a:xfrm>
            <a:off x="1176303" y="4876801"/>
            <a:ext cx="10652196" cy="2560320"/>
          </a:xfrm>
          <a:extLst>
            <a:ext uri="{909E8E84-426E-40DD-AFC4-6F175D3DCCD1}">
              <a14:hiddenFill xmlns:a14="http://schemas.microsoft.com/office/drawing/2010/main">
                <a:solidFill>
                  <a:schemeClr val="accent1"/>
                </a:solidFill>
              </a14:hiddenFill>
            </a:ext>
          </a:extLst>
        </p:spPr>
        <p:txBody>
          <a:bodyPr anchor="b"/>
          <a:lstStyle>
            <a:lvl1pPr>
              <a:spcAft>
                <a:spcPct val="100000"/>
              </a:spcAft>
              <a:defRPr sz="6000">
                <a:solidFill>
                  <a:schemeClr val="bg1"/>
                </a:solidFill>
              </a:defRPr>
            </a:lvl1pPr>
          </a:lstStyle>
          <a:p>
            <a:pPr lvl="0"/>
            <a:r>
              <a:rPr lang="fi-FI" noProof="0" smtClean="0"/>
              <a:t>Muokkaa perustyyl. napsautt.</a:t>
            </a:r>
          </a:p>
        </p:txBody>
      </p:sp>
      <p:sp>
        <p:nvSpPr>
          <p:cNvPr id="18440" name="Rectangle 8"/>
          <p:cNvSpPr>
            <a:spLocks noGrp="1" noChangeArrowheads="1"/>
          </p:cNvSpPr>
          <p:nvPr>
            <p:ph type="subTitle" idx="1"/>
          </p:nvPr>
        </p:nvSpPr>
        <p:spPr>
          <a:xfrm>
            <a:off x="1176303" y="7437121"/>
            <a:ext cx="10652196" cy="1433690"/>
          </a:xfrm>
        </p:spPr>
        <p:txBody>
          <a:bodyPr/>
          <a:lstStyle>
            <a:lvl1pPr marL="0" indent="0">
              <a:buFontTx/>
              <a:buNone/>
              <a:defRPr sz="4300">
                <a:solidFill>
                  <a:schemeClr val="bg1"/>
                </a:solidFill>
              </a:defRPr>
            </a:lvl1pPr>
          </a:lstStyle>
          <a:p>
            <a:pPr lvl="0"/>
            <a:r>
              <a:rPr lang="fi-FI" noProof="0" smtClean="0"/>
              <a:t>Muokkaa alaotsikon perustyyliä napsautt.</a:t>
            </a:r>
          </a:p>
        </p:txBody>
      </p:sp>
    </p:spTree>
    <p:extLst>
      <p:ext uri="{BB962C8B-B14F-4D97-AF65-F5344CB8AC3E}">
        <p14:creationId xmlns:p14="http://schemas.microsoft.com/office/powerpoint/2010/main" val="348478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2739205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1027290" y="6267592"/>
            <a:ext cx="11054080" cy="1937173"/>
          </a:xfrm>
        </p:spPr>
        <p:txBody>
          <a:bodyPr anchor="t"/>
          <a:lstStyle>
            <a:lvl1pPr algn="l">
              <a:defRPr sz="5700" b="1" cap="all"/>
            </a:lvl1pPr>
          </a:lstStyle>
          <a:p>
            <a:r>
              <a:rPr lang="fi-FI" smtClean="0"/>
              <a:t>Muokkaa perustyyl. napsautt.</a:t>
            </a:r>
            <a:endParaRPr lang="fi-FI"/>
          </a:p>
        </p:txBody>
      </p:sp>
      <p:sp>
        <p:nvSpPr>
          <p:cNvPr id="3" name="Tekstin paikkamerkki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fi-FI" smtClean="0"/>
              <a:t>Muokkaa tekstin perustyylejä napsauttamalla</a:t>
            </a:r>
          </a:p>
        </p:txBody>
      </p:sp>
      <p:sp>
        <p:nvSpPr>
          <p:cNvPr id="4"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1872722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176303" y="2930595"/>
            <a:ext cx="5217724" cy="5734756"/>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610774" y="2930595"/>
            <a:ext cx="5217725" cy="5734756"/>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1978238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50240" y="390596"/>
            <a:ext cx="11704320" cy="16256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fi-FI" smtClean="0"/>
              <a:t>Muokkaa tekstin perustyylejä napsauttamalla</a:t>
            </a:r>
          </a:p>
        </p:txBody>
      </p:sp>
      <p:sp>
        <p:nvSpPr>
          <p:cNvPr id="4" name="Sisällön paikkamerkki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fi-FI" smtClean="0"/>
              <a:t>Muokkaa tekstin perustyylejä napsauttamalla</a:t>
            </a:r>
          </a:p>
        </p:txBody>
      </p:sp>
      <p:sp>
        <p:nvSpPr>
          <p:cNvPr id="6" name="Sisällön paikkamerkki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1402453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246515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268257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50241" y="388338"/>
            <a:ext cx="4278490" cy="1652693"/>
          </a:xfrm>
        </p:spPr>
        <p:txBody>
          <a:bodyPr anchor="b"/>
          <a:lstStyle>
            <a:lvl1pPr algn="l">
              <a:defRPr sz="2800" b="1"/>
            </a:lvl1pPr>
          </a:lstStyle>
          <a:p>
            <a:r>
              <a:rPr lang="fi-FI" smtClean="0"/>
              <a:t>Muokkaa perustyyl. napsautt.</a:t>
            </a:r>
            <a:endParaRPr lang="fi-FI"/>
          </a:p>
        </p:txBody>
      </p:sp>
      <p:sp>
        <p:nvSpPr>
          <p:cNvPr id="3" name="Sisällön paikkamerkki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fi-FI" smtClean="0"/>
              <a:t>Muokkaa tekstin perustyylejä napsauttamalla</a:t>
            </a:r>
          </a:p>
        </p:txBody>
      </p:sp>
      <p:sp>
        <p:nvSpPr>
          <p:cNvPr id="5"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345587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50875" y="390525"/>
            <a:ext cx="11703050" cy="1625600"/>
          </a:xfrm>
          <a:prstGeom prst="rect">
            <a:avLst/>
          </a:prstGeom>
        </p:spPr>
        <p:txBody>
          <a:bodyPr/>
          <a:lstStyle/>
          <a:p>
            <a:r>
              <a:rPr lang="fi-FI" smtClean="0"/>
              <a:t>Muokkaa perustyyl. napsautt.</a:t>
            </a:r>
            <a:endParaRPr lang="fi-FI"/>
          </a:p>
        </p:txBody>
      </p:sp>
      <p:sp>
        <p:nvSpPr>
          <p:cNvPr id="3" name="Sisällön paikkamerkki 2"/>
          <p:cNvSpPr>
            <a:spLocks noGrp="1"/>
          </p:cNvSpPr>
          <p:nvPr>
            <p:ph idx="1"/>
          </p:nvPr>
        </p:nvSpPr>
        <p:spPr>
          <a:xfrm>
            <a:off x="650875" y="2276475"/>
            <a:ext cx="11703050" cy="6435725"/>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549032" y="6827520"/>
            <a:ext cx="7802880" cy="806027"/>
          </a:xfrm>
        </p:spPr>
        <p:txBody>
          <a:bodyPr anchor="b"/>
          <a:lstStyle>
            <a:lvl1pPr algn="l">
              <a:defRPr sz="2800" b="1"/>
            </a:lvl1pPr>
          </a:lstStyle>
          <a:p>
            <a:r>
              <a:rPr lang="fi-FI" smtClean="0"/>
              <a:t>Muokkaa perustyyl. napsautt.</a:t>
            </a:r>
            <a:endParaRPr lang="fi-FI"/>
          </a:p>
        </p:txBody>
      </p:sp>
      <p:sp>
        <p:nvSpPr>
          <p:cNvPr id="3" name="Kuvan paikkamerkki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fi-FI" noProof="0" smtClean="0"/>
          </a:p>
        </p:txBody>
      </p:sp>
      <p:sp>
        <p:nvSpPr>
          <p:cNvPr id="4" name="Tekstin paikkamerkki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fi-FI" smtClean="0"/>
              <a:t>Muokkaa tekstin perustyylejä napsauttamalla</a:t>
            </a:r>
          </a:p>
        </p:txBody>
      </p:sp>
      <p:sp>
        <p:nvSpPr>
          <p:cNvPr id="5"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1870304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53254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9166578" y="1085993"/>
            <a:ext cx="2661921" cy="7579359"/>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176303" y="1085993"/>
            <a:ext cx="7773528" cy="7579359"/>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5"/>
          <p:cNvSpPr>
            <a:spLocks noGrp="1" noChangeArrowheads="1"/>
          </p:cNvSpPr>
          <p:nvPr>
            <p:ph type="ftr" sz="quarter" idx="10"/>
          </p:nvPr>
        </p:nvSpPr>
        <p:spPr>
          <a:ln/>
        </p:spPr>
        <p:txBody>
          <a:bodyPr/>
          <a:lstStyle>
            <a:lvl1pPr>
              <a:defRPr/>
            </a:lvl1pPr>
          </a:lstStyle>
          <a:p>
            <a:pPr>
              <a:defRPr/>
            </a:pPr>
            <a:r>
              <a:rPr lang="fi-FI">
                <a:solidFill>
                  <a:srgbClr val="000000"/>
                </a:solidFill>
              </a:rPr>
              <a:t>Presentation name and author</a:t>
            </a:r>
          </a:p>
        </p:txBody>
      </p:sp>
    </p:spTree>
    <p:extLst>
      <p:ext uri="{BB962C8B-B14F-4D97-AF65-F5344CB8AC3E}">
        <p14:creationId xmlns:p14="http://schemas.microsoft.com/office/powerpoint/2010/main" val="35833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650875" y="390525"/>
            <a:ext cx="11703050" cy="1625600"/>
          </a:xfrm>
          <a:prstGeom prst="rect">
            <a:avLst/>
          </a:prstGeom>
        </p:spPr>
        <p:txBody>
          <a:bodyPr/>
          <a:lstStyle/>
          <a:p>
            <a:r>
              <a:rPr lang="fi-FI" smtClean="0"/>
              <a:t>Muokkaa perustyyl. napsautt.</a:t>
            </a:r>
            <a:endParaRPr lang="fi-FI"/>
          </a:p>
        </p:txBody>
      </p:sp>
      <p:sp>
        <p:nvSpPr>
          <p:cNvPr id="3" name="Sisällön paikkamerkki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50875" y="390525"/>
            <a:ext cx="11703050" cy="1625600"/>
          </a:xfrm>
          <a:prstGeom prst="rect">
            <a:avLst/>
          </a:prstGeo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650875" y="390525"/>
            <a:ext cx="11703050" cy="1625600"/>
          </a:xfrm>
          <a:prstGeom prst="rect">
            <a:avLst/>
          </a:prstGeom>
        </p:spPr>
        <p:txBody>
          <a:bodyPr/>
          <a:lstStyle/>
          <a:p>
            <a:r>
              <a:rPr lang="fi-FI" smtClean="0"/>
              <a:t>Muokkaa perustyyl. napsautt.</a:t>
            </a:r>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50875" y="388938"/>
            <a:ext cx="4278313" cy="1652587"/>
          </a:xfrm>
          <a:prstGeom prst="rect">
            <a:avLst/>
          </a:prstGeo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549525" y="6827838"/>
            <a:ext cx="7802563" cy="806450"/>
          </a:xfrm>
          <a:prstGeom prst="rect">
            <a:avLst/>
          </a:prstGeo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http://www.maaseutu.fi/attachments/5opgojziV/5mlUBwfKF/Files/CurrentFile/Logo_Leader_RGB_.jpg"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6100" rtl="0" fontAlgn="base" hangingPunct="0">
        <a:spcBef>
          <a:spcPct val="0"/>
        </a:spcBef>
        <a:spcAft>
          <a:spcPct val="0"/>
        </a:spcAft>
        <a:defRPr sz="8000">
          <a:solidFill>
            <a:srgbClr val="000000"/>
          </a:solidFill>
          <a:latin typeface="+mj-lt"/>
          <a:ea typeface="+mj-ea"/>
          <a:cs typeface="+mj-cs"/>
          <a:sym typeface="Gill Sans" charset="0"/>
        </a:defRPr>
      </a:lvl1pPr>
      <a:lvl2pPr algn="ctr" defTabSz="546100" rtl="0" fontAlgn="base" hangingPunct="0">
        <a:spcBef>
          <a:spcPct val="0"/>
        </a:spcBef>
        <a:spcAft>
          <a:spcPct val="0"/>
        </a:spcAft>
        <a:defRPr sz="8000">
          <a:solidFill>
            <a:srgbClr val="000000"/>
          </a:solidFill>
          <a:latin typeface="Gill Sans" charset="0"/>
          <a:ea typeface="Gill Sans" charset="0"/>
          <a:cs typeface="Gill Sans" charset="0"/>
          <a:sym typeface="Gill Sans" charset="0"/>
        </a:defRPr>
      </a:lvl2pPr>
      <a:lvl3pPr algn="ctr" defTabSz="546100" rtl="0" fontAlgn="base" hangingPunct="0">
        <a:spcBef>
          <a:spcPct val="0"/>
        </a:spcBef>
        <a:spcAft>
          <a:spcPct val="0"/>
        </a:spcAft>
        <a:defRPr sz="8000">
          <a:solidFill>
            <a:srgbClr val="000000"/>
          </a:solidFill>
          <a:latin typeface="Gill Sans" charset="0"/>
          <a:ea typeface="Gill Sans" charset="0"/>
          <a:cs typeface="Gill Sans" charset="0"/>
          <a:sym typeface="Gill Sans" charset="0"/>
        </a:defRPr>
      </a:lvl3pPr>
      <a:lvl4pPr algn="ctr" defTabSz="546100" rtl="0" fontAlgn="base" hangingPunct="0">
        <a:spcBef>
          <a:spcPct val="0"/>
        </a:spcBef>
        <a:spcAft>
          <a:spcPct val="0"/>
        </a:spcAft>
        <a:defRPr sz="8000">
          <a:solidFill>
            <a:srgbClr val="000000"/>
          </a:solidFill>
          <a:latin typeface="Gill Sans" charset="0"/>
          <a:ea typeface="Gill Sans" charset="0"/>
          <a:cs typeface="Gill Sans" charset="0"/>
          <a:sym typeface="Gill Sans" charset="0"/>
        </a:defRPr>
      </a:lvl4pPr>
      <a:lvl5pPr algn="ctr" defTabSz="546100" rtl="0" fontAlgn="base" hangingPunct="0">
        <a:spcBef>
          <a:spcPct val="0"/>
        </a:spcBef>
        <a:spcAft>
          <a:spcPct val="0"/>
        </a:spcAft>
        <a:defRPr sz="8000">
          <a:solidFill>
            <a:srgbClr val="000000"/>
          </a:solidFill>
          <a:latin typeface="Gill Sans" charset="0"/>
          <a:ea typeface="Gill Sans" charset="0"/>
          <a:cs typeface="Gill Sans" charset="0"/>
          <a:sym typeface="Gill Sans" charset="0"/>
        </a:defRPr>
      </a:lvl5pPr>
      <a:lvl6pPr marL="457200" algn="ctr" defTabSz="546100" rtl="0" fontAlgn="base" hangingPunct="0">
        <a:spcBef>
          <a:spcPct val="0"/>
        </a:spcBef>
        <a:spcAft>
          <a:spcPct val="0"/>
        </a:spcAft>
        <a:defRPr sz="8000">
          <a:solidFill>
            <a:srgbClr val="000000"/>
          </a:solidFill>
          <a:latin typeface="Gill Sans" charset="0"/>
          <a:ea typeface="Gill Sans" charset="0"/>
          <a:cs typeface="Gill Sans" charset="0"/>
          <a:sym typeface="Gill Sans" charset="0"/>
        </a:defRPr>
      </a:lvl6pPr>
      <a:lvl7pPr marL="914400" algn="ctr" defTabSz="546100" rtl="0" fontAlgn="base" hangingPunct="0">
        <a:spcBef>
          <a:spcPct val="0"/>
        </a:spcBef>
        <a:spcAft>
          <a:spcPct val="0"/>
        </a:spcAft>
        <a:defRPr sz="8000">
          <a:solidFill>
            <a:srgbClr val="000000"/>
          </a:solidFill>
          <a:latin typeface="Gill Sans" charset="0"/>
          <a:ea typeface="Gill Sans" charset="0"/>
          <a:cs typeface="Gill Sans" charset="0"/>
          <a:sym typeface="Gill Sans" charset="0"/>
        </a:defRPr>
      </a:lvl7pPr>
      <a:lvl8pPr marL="1371600" algn="ctr" defTabSz="546100" rtl="0" fontAlgn="base" hangingPunct="0">
        <a:spcBef>
          <a:spcPct val="0"/>
        </a:spcBef>
        <a:spcAft>
          <a:spcPct val="0"/>
        </a:spcAft>
        <a:defRPr sz="8000">
          <a:solidFill>
            <a:srgbClr val="000000"/>
          </a:solidFill>
          <a:latin typeface="Gill Sans" charset="0"/>
          <a:ea typeface="Gill Sans" charset="0"/>
          <a:cs typeface="Gill Sans" charset="0"/>
          <a:sym typeface="Gill Sans" charset="0"/>
        </a:defRPr>
      </a:lvl8pPr>
      <a:lvl9pPr marL="1828800" algn="ctr" defTabSz="546100" rtl="0" fontAlgn="base" hangingPunct="0">
        <a:spcBef>
          <a:spcPct val="0"/>
        </a:spcBef>
        <a:spcAft>
          <a:spcPct val="0"/>
        </a:spcAft>
        <a:defRPr sz="8000">
          <a:solidFill>
            <a:srgbClr val="000000"/>
          </a:solidFill>
          <a:latin typeface="Gill Sans" charset="0"/>
          <a:ea typeface="Gill Sans" charset="0"/>
          <a:cs typeface="Gill Sans" charset="0"/>
          <a:sym typeface="Gill Sans" charset="0"/>
        </a:defRPr>
      </a:lvl9pPr>
    </p:titleStyle>
    <p:bodyStyle>
      <a:lvl1pPr algn="ctr" defTabSz="546100" rtl="0" fontAlgn="base" hangingPunct="0">
        <a:spcBef>
          <a:spcPct val="0"/>
        </a:spcBef>
        <a:spcAft>
          <a:spcPct val="0"/>
        </a:spcAft>
        <a:defRPr sz="3000">
          <a:solidFill>
            <a:srgbClr val="000000"/>
          </a:solidFill>
          <a:latin typeface="+mn-lt"/>
          <a:ea typeface="+mn-ea"/>
          <a:cs typeface="+mn-cs"/>
          <a:sym typeface="Gill Sans" charset="0"/>
        </a:defRPr>
      </a:lvl1pPr>
      <a:lvl2pPr algn="ctr" defTabSz="546100" rtl="0" fontAlgn="base" hangingPunct="0">
        <a:spcBef>
          <a:spcPct val="0"/>
        </a:spcBef>
        <a:spcAft>
          <a:spcPct val="0"/>
        </a:spcAft>
        <a:defRPr sz="3000">
          <a:solidFill>
            <a:srgbClr val="000000"/>
          </a:solidFill>
          <a:latin typeface="+mn-lt"/>
          <a:ea typeface="+mn-ea"/>
          <a:cs typeface="+mn-cs"/>
          <a:sym typeface="Gill Sans" charset="0"/>
        </a:defRPr>
      </a:lvl2pPr>
      <a:lvl3pPr algn="ctr" defTabSz="546100" rtl="0" fontAlgn="base" hangingPunct="0">
        <a:spcBef>
          <a:spcPct val="0"/>
        </a:spcBef>
        <a:spcAft>
          <a:spcPct val="0"/>
        </a:spcAft>
        <a:defRPr sz="3000">
          <a:solidFill>
            <a:srgbClr val="000000"/>
          </a:solidFill>
          <a:latin typeface="+mn-lt"/>
          <a:ea typeface="+mn-ea"/>
          <a:cs typeface="+mn-cs"/>
          <a:sym typeface="Gill Sans" charset="0"/>
        </a:defRPr>
      </a:lvl3pPr>
      <a:lvl4pPr algn="ctr" defTabSz="546100" rtl="0" fontAlgn="base" hangingPunct="0">
        <a:spcBef>
          <a:spcPct val="0"/>
        </a:spcBef>
        <a:spcAft>
          <a:spcPct val="0"/>
        </a:spcAft>
        <a:defRPr sz="3000">
          <a:solidFill>
            <a:srgbClr val="000000"/>
          </a:solidFill>
          <a:latin typeface="+mn-lt"/>
          <a:ea typeface="+mn-ea"/>
          <a:cs typeface="+mn-cs"/>
          <a:sym typeface="Gill Sans" charset="0"/>
        </a:defRPr>
      </a:lvl4pPr>
      <a:lvl5pPr algn="ctr" defTabSz="546100" rtl="0" fontAlgn="base" hangingPunct="0">
        <a:spcBef>
          <a:spcPct val="0"/>
        </a:spcBef>
        <a:spcAft>
          <a:spcPct val="0"/>
        </a:spcAft>
        <a:defRPr sz="3000">
          <a:solidFill>
            <a:srgbClr val="000000"/>
          </a:solidFill>
          <a:latin typeface="+mn-lt"/>
          <a:ea typeface="+mn-ea"/>
          <a:cs typeface="+mn-cs"/>
          <a:sym typeface="Gill Sans" charset="0"/>
        </a:defRPr>
      </a:lvl5pPr>
      <a:lvl6pPr marL="457200" algn="ctr" defTabSz="546100" rtl="0" fontAlgn="base" hangingPunct="0">
        <a:spcBef>
          <a:spcPct val="0"/>
        </a:spcBef>
        <a:spcAft>
          <a:spcPct val="0"/>
        </a:spcAft>
        <a:defRPr sz="3000">
          <a:solidFill>
            <a:srgbClr val="000000"/>
          </a:solidFill>
          <a:latin typeface="+mn-lt"/>
          <a:ea typeface="+mn-ea"/>
          <a:cs typeface="+mn-cs"/>
          <a:sym typeface="Gill Sans" charset="0"/>
        </a:defRPr>
      </a:lvl6pPr>
      <a:lvl7pPr marL="914400" algn="ctr" defTabSz="546100" rtl="0" fontAlgn="base" hangingPunct="0">
        <a:spcBef>
          <a:spcPct val="0"/>
        </a:spcBef>
        <a:spcAft>
          <a:spcPct val="0"/>
        </a:spcAft>
        <a:defRPr sz="3000">
          <a:solidFill>
            <a:srgbClr val="000000"/>
          </a:solidFill>
          <a:latin typeface="+mn-lt"/>
          <a:ea typeface="+mn-ea"/>
          <a:cs typeface="+mn-cs"/>
          <a:sym typeface="Gill Sans" charset="0"/>
        </a:defRPr>
      </a:lvl7pPr>
      <a:lvl8pPr marL="1371600" algn="ctr" defTabSz="546100" rtl="0" fontAlgn="base" hangingPunct="0">
        <a:spcBef>
          <a:spcPct val="0"/>
        </a:spcBef>
        <a:spcAft>
          <a:spcPct val="0"/>
        </a:spcAft>
        <a:defRPr sz="3000">
          <a:solidFill>
            <a:srgbClr val="000000"/>
          </a:solidFill>
          <a:latin typeface="+mn-lt"/>
          <a:ea typeface="+mn-ea"/>
          <a:cs typeface="+mn-cs"/>
          <a:sym typeface="Gill Sans" charset="0"/>
        </a:defRPr>
      </a:lvl8pPr>
      <a:lvl9pPr marL="1828800" algn="ctr" defTabSz="546100" rtl="0" fontAlgn="base" hangingPunct="0">
        <a:spcBef>
          <a:spcPct val="0"/>
        </a:spcBef>
        <a:spcAft>
          <a:spcPct val="0"/>
        </a:spcAft>
        <a:defRPr sz="3000">
          <a:solidFill>
            <a:srgbClr val="000000"/>
          </a:solidFill>
          <a:latin typeface="+mn-lt"/>
          <a:ea typeface="+mn-ea"/>
          <a:cs typeface="+mn-cs"/>
          <a:sym typeface="Gill Sans" charset="0"/>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eu_fi_pien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80694" y="8976924"/>
            <a:ext cx="27770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13"/>
          <p:cNvSpPr>
            <a:spLocks noEditPoints="1"/>
          </p:cNvSpPr>
          <p:nvPr/>
        </p:nvSpPr>
        <p:spPr bwMode="auto">
          <a:xfrm>
            <a:off x="11467255" y="1"/>
            <a:ext cx="1537546" cy="7798364"/>
          </a:xfrm>
          <a:custGeom>
            <a:avLst/>
            <a:gdLst>
              <a:gd name="T0" fmla="*/ 181451166 w 681"/>
              <a:gd name="T1" fmla="*/ 70564375 h 3454"/>
              <a:gd name="T2" fmla="*/ 143648046 w 681"/>
              <a:gd name="T3" fmla="*/ 168851263 h 3454"/>
              <a:gd name="T4" fmla="*/ 262096129 w 681"/>
              <a:gd name="T5" fmla="*/ 226814063 h 3454"/>
              <a:gd name="T6" fmla="*/ 302418610 w 681"/>
              <a:gd name="T7" fmla="*/ 221773750 h 3454"/>
              <a:gd name="T8" fmla="*/ 231854268 w 681"/>
              <a:gd name="T9" fmla="*/ 274697825 h 3454"/>
              <a:gd name="T10" fmla="*/ 27720912 w 681"/>
              <a:gd name="T11" fmla="*/ 337700938 h 3454"/>
              <a:gd name="T12" fmla="*/ 68043394 w 681"/>
              <a:gd name="T13" fmla="*/ 435987825 h 3454"/>
              <a:gd name="T14" fmla="*/ 423386054 w 681"/>
              <a:gd name="T15" fmla="*/ 446068450 h 3454"/>
              <a:gd name="T16" fmla="*/ 214212388 w 681"/>
              <a:gd name="T17" fmla="*/ 514111875 h 3454"/>
              <a:gd name="T18" fmla="*/ 55443412 w 681"/>
              <a:gd name="T19" fmla="*/ 637600325 h 3454"/>
              <a:gd name="T20" fmla="*/ 561993790 w 681"/>
              <a:gd name="T21" fmla="*/ 652721263 h 3454"/>
              <a:gd name="T22" fmla="*/ 7559672 w 681"/>
              <a:gd name="T23" fmla="*/ 751006563 h 3454"/>
              <a:gd name="T24" fmla="*/ 642638753 w 681"/>
              <a:gd name="T25" fmla="*/ 793850013 h 3454"/>
              <a:gd name="T26" fmla="*/ 5040310 w 681"/>
              <a:gd name="T27" fmla="*/ 899696575 h 3454"/>
              <a:gd name="T28" fmla="*/ 740925595 w 681"/>
              <a:gd name="T29" fmla="*/ 960180325 h 3454"/>
              <a:gd name="T30" fmla="*/ 5040310 w 681"/>
              <a:gd name="T31" fmla="*/ 1078626875 h 3454"/>
              <a:gd name="T32" fmla="*/ 869452710 w 681"/>
              <a:gd name="T33" fmla="*/ 1159271875 h 3454"/>
              <a:gd name="T34" fmla="*/ 57962773 w 681"/>
              <a:gd name="T35" fmla="*/ 1343244075 h 3454"/>
              <a:gd name="T36" fmla="*/ 929936432 w 681"/>
              <a:gd name="T37" fmla="*/ 1378526263 h 3454"/>
              <a:gd name="T38" fmla="*/ 970258914 w 681"/>
              <a:gd name="T39" fmla="*/ 1791831888 h 3454"/>
              <a:gd name="T40" fmla="*/ 32761222 w 681"/>
              <a:gd name="T41" fmla="*/ 1570058138 h 3454"/>
              <a:gd name="T42" fmla="*/ 1224795371 w 681"/>
              <a:gd name="T43" fmla="*/ 1761590013 h 3454"/>
              <a:gd name="T44" fmla="*/ 168849597 w 681"/>
              <a:gd name="T45" fmla="*/ 2084170013 h 3454"/>
              <a:gd name="T46" fmla="*/ 602316271 w 681"/>
              <a:gd name="T47" fmla="*/ 2021165313 h 3454"/>
              <a:gd name="T48" fmla="*/ 1474289931 w 681"/>
              <a:gd name="T49" fmla="*/ 2147483647 h 3454"/>
              <a:gd name="T50" fmla="*/ 158768977 w 681"/>
              <a:gd name="T51" fmla="*/ 2147483647 h 3454"/>
              <a:gd name="T52" fmla="*/ 22680602 w 681"/>
              <a:gd name="T53" fmla="*/ 2147483647 h 3454"/>
              <a:gd name="T54" fmla="*/ 531751929 w 681"/>
              <a:gd name="T55" fmla="*/ 2147483647 h 3454"/>
              <a:gd name="T56" fmla="*/ 7559672 w 681"/>
              <a:gd name="T57" fmla="*/ 2147483647 h 3454"/>
              <a:gd name="T58" fmla="*/ 1040823256 w 681"/>
              <a:gd name="T59" fmla="*/ 2147483647 h 3454"/>
              <a:gd name="T60" fmla="*/ 73083704 w 681"/>
              <a:gd name="T61" fmla="*/ 2147483647 h 3454"/>
              <a:gd name="T62" fmla="*/ 199091458 w 681"/>
              <a:gd name="T63" fmla="*/ 2147483647 h 3454"/>
              <a:gd name="T64" fmla="*/ 778727127 w 681"/>
              <a:gd name="T65" fmla="*/ 2147483647 h 3454"/>
              <a:gd name="T66" fmla="*/ 126007754 w 681"/>
              <a:gd name="T67" fmla="*/ 2147483647 h 3454"/>
              <a:gd name="T68" fmla="*/ 30241861 w 681"/>
              <a:gd name="T69" fmla="*/ 2147483647 h 3454"/>
              <a:gd name="T70" fmla="*/ 214212388 w 681"/>
              <a:gd name="T71" fmla="*/ 40322500 h 3454"/>
              <a:gd name="T72" fmla="*/ 282257369 w 681"/>
              <a:gd name="T73" fmla="*/ 85685313 h 3454"/>
              <a:gd name="T74" fmla="*/ 330139522 w 681"/>
              <a:gd name="T75" fmla="*/ 131048125 h 3454"/>
              <a:gd name="T76" fmla="*/ 378023263 w 681"/>
              <a:gd name="T77" fmla="*/ 181451250 h 3454"/>
              <a:gd name="T78" fmla="*/ 367942642 w 681"/>
              <a:gd name="T79" fmla="*/ 236894688 h 3454"/>
              <a:gd name="T80" fmla="*/ 201612407 w 681"/>
              <a:gd name="T81" fmla="*/ 309980013 h 3454"/>
              <a:gd name="T82" fmla="*/ 221773647 w 681"/>
              <a:gd name="T83" fmla="*/ 403225000 h 3454"/>
              <a:gd name="T84" fmla="*/ 536792239 w 681"/>
              <a:gd name="T85" fmla="*/ 393144375 h 3454"/>
              <a:gd name="T86" fmla="*/ 657759683 w 681"/>
              <a:gd name="T87" fmla="*/ 461189388 h 3454"/>
              <a:gd name="T88" fmla="*/ 267136439 w 681"/>
              <a:gd name="T89" fmla="*/ 592237513 h 3454"/>
              <a:gd name="T90" fmla="*/ 506550378 w 681"/>
              <a:gd name="T91" fmla="*/ 599797188 h 3454"/>
              <a:gd name="T92" fmla="*/ 831651178 w 681"/>
              <a:gd name="T93" fmla="*/ 670361563 h 3454"/>
              <a:gd name="T94" fmla="*/ 483869776 w 681"/>
              <a:gd name="T95" fmla="*/ 887095000 h 3454"/>
              <a:gd name="T96" fmla="*/ 1030742636 w 681"/>
              <a:gd name="T97" fmla="*/ 814011263 h 3454"/>
              <a:gd name="T98" fmla="*/ 463708536 w 681"/>
              <a:gd name="T99" fmla="*/ 1053425313 h 3454"/>
              <a:gd name="T100" fmla="*/ 1204634130 w 681"/>
              <a:gd name="T101" fmla="*/ 985381888 h 3454"/>
              <a:gd name="T102" fmla="*/ 589716290 w 681"/>
              <a:gd name="T103" fmla="*/ 1290320000 h 3454"/>
              <a:gd name="T104" fmla="*/ 1388604658 w 681"/>
              <a:gd name="T105" fmla="*/ 1171873450 h 3454"/>
              <a:gd name="T106" fmla="*/ 723283715 w 681"/>
              <a:gd name="T107" fmla="*/ 1307961888 h 3454"/>
              <a:gd name="T108" fmla="*/ 733364336 w 681"/>
              <a:gd name="T109" fmla="*/ 1522174375 h 3454"/>
              <a:gd name="T110" fmla="*/ 1663302356 w 681"/>
              <a:gd name="T111" fmla="*/ 1479332513 h 3454"/>
              <a:gd name="T112" fmla="*/ 866933349 w 681"/>
              <a:gd name="T113" fmla="*/ 1973283138 h 3454"/>
              <a:gd name="T114" fmla="*/ 1499491481 w 681"/>
              <a:gd name="T115" fmla="*/ 1799391563 h 3454"/>
              <a:gd name="T116" fmla="*/ 1050903876 w 681"/>
              <a:gd name="T117" fmla="*/ 2147483647 h 3454"/>
              <a:gd name="T118" fmla="*/ 1454128690 w 681"/>
              <a:gd name="T119" fmla="*/ 2147483647 h 3454"/>
              <a:gd name="T120" fmla="*/ 1378524037 w 681"/>
              <a:gd name="T121" fmla="*/ 2147483647 h 3454"/>
              <a:gd name="T122" fmla="*/ 93244944 w 681"/>
              <a:gd name="T123" fmla="*/ 30241875 h 34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81" h="3454">
                <a:moveTo>
                  <a:pt x="72" y="28"/>
                </a:moveTo>
                <a:lnTo>
                  <a:pt x="59" y="28"/>
                </a:lnTo>
                <a:lnTo>
                  <a:pt x="43" y="28"/>
                </a:lnTo>
                <a:lnTo>
                  <a:pt x="28" y="28"/>
                </a:lnTo>
                <a:lnTo>
                  <a:pt x="14" y="27"/>
                </a:lnTo>
                <a:lnTo>
                  <a:pt x="4" y="26"/>
                </a:lnTo>
                <a:lnTo>
                  <a:pt x="0" y="26"/>
                </a:lnTo>
                <a:lnTo>
                  <a:pt x="0" y="25"/>
                </a:lnTo>
                <a:lnTo>
                  <a:pt x="1" y="25"/>
                </a:lnTo>
                <a:lnTo>
                  <a:pt x="3" y="25"/>
                </a:lnTo>
                <a:lnTo>
                  <a:pt x="10" y="24"/>
                </a:lnTo>
                <a:lnTo>
                  <a:pt x="23" y="24"/>
                </a:lnTo>
                <a:lnTo>
                  <a:pt x="40" y="24"/>
                </a:lnTo>
                <a:lnTo>
                  <a:pt x="70" y="25"/>
                </a:lnTo>
                <a:lnTo>
                  <a:pt x="79" y="26"/>
                </a:lnTo>
                <a:lnTo>
                  <a:pt x="83" y="26"/>
                </a:lnTo>
                <a:lnTo>
                  <a:pt x="82" y="27"/>
                </a:lnTo>
                <a:lnTo>
                  <a:pt x="80" y="27"/>
                </a:lnTo>
                <a:lnTo>
                  <a:pt x="72" y="28"/>
                </a:lnTo>
                <a:close/>
                <a:moveTo>
                  <a:pt x="81" y="46"/>
                </a:moveTo>
                <a:lnTo>
                  <a:pt x="50" y="46"/>
                </a:lnTo>
                <a:lnTo>
                  <a:pt x="32" y="46"/>
                </a:lnTo>
                <a:lnTo>
                  <a:pt x="18" y="45"/>
                </a:lnTo>
                <a:lnTo>
                  <a:pt x="6" y="44"/>
                </a:lnTo>
                <a:lnTo>
                  <a:pt x="2" y="44"/>
                </a:lnTo>
                <a:lnTo>
                  <a:pt x="1" y="43"/>
                </a:lnTo>
                <a:lnTo>
                  <a:pt x="2" y="42"/>
                </a:lnTo>
                <a:lnTo>
                  <a:pt x="10" y="42"/>
                </a:lnTo>
                <a:lnTo>
                  <a:pt x="44" y="42"/>
                </a:lnTo>
                <a:lnTo>
                  <a:pt x="79" y="43"/>
                </a:lnTo>
                <a:lnTo>
                  <a:pt x="90" y="44"/>
                </a:lnTo>
                <a:lnTo>
                  <a:pt x="93" y="44"/>
                </a:lnTo>
                <a:lnTo>
                  <a:pt x="94" y="44"/>
                </a:lnTo>
                <a:lnTo>
                  <a:pt x="93" y="45"/>
                </a:lnTo>
                <a:lnTo>
                  <a:pt x="91" y="45"/>
                </a:lnTo>
                <a:lnTo>
                  <a:pt x="81" y="46"/>
                </a:lnTo>
                <a:close/>
                <a:moveTo>
                  <a:pt x="92" y="67"/>
                </a:moveTo>
                <a:lnTo>
                  <a:pt x="57" y="67"/>
                </a:lnTo>
                <a:lnTo>
                  <a:pt x="22" y="65"/>
                </a:lnTo>
                <a:lnTo>
                  <a:pt x="13" y="65"/>
                </a:lnTo>
                <a:lnTo>
                  <a:pt x="7" y="64"/>
                </a:lnTo>
                <a:lnTo>
                  <a:pt x="3" y="63"/>
                </a:lnTo>
                <a:lnTo>
                  <a:pt x="1" y="63"/>
                </a:lnTo>
                <a:lnTo>
                  <a:pt x="1" y="62"/>
                </a:lnTo>
                <a:lnTo>
                  <a:pt x="2" y="62"/>
                </a:lnTo>
                <a:lnTo>
                  <a:pt x="6" y="61"/>
                </a:lnTo>
                <a:lnTo>
                  <a:pt x="11" y="61"/>
                </a:lnTo>
                <a:lnTo>
                  <a:pt x="26" y="61"/>
                </a:lnTo>
                <a:lnTo>
                  <a:pt x="49" y="61"/>
                </a:lnTo>
                <a:lnTo>
                  <a:pt x="90" y="63"/>
                </a:lnTo>
                <a:lnTo>
                  <a:pt x="102" y="64"/>
                </a:lnTo>
                <a:lnTo>
                  <a:pt x="105" y="64"/>
                </a:lnTo>
                <a:lnTo>
                  <a:pt x="106" y="65"/>
                </a:lnTo>
                <a:lnTo>
                  <a:pt x="105" y="65"/>
                </a:lnTo>
                <a:lnTo>
                  <a:pt x="103" y="66"/>
                </a:lnTo>
                <a:lnTo>
                  <a:pt x="92" y="67"/>
                </a:lnTo>
                <a:close/>
                <a:moveTo>
                  <a:pt x="104" y="90"/>
                </a:moveTo>
                <a:lnTo>
                  <a:pt x="88" y="90"/>
                </a:lnTo>
                <a:lnTo>
                  <a:pt x="65" y="89"/>
                </a:lnTo>
                <a:lnTo>
                  <a:pt x="26" y="88"/>
                </a:lnTo>
                <a:lnTo>
                  <a:pt x="9" y="86"/>
                </a:lnTo>
                <a:lnTo>
                  <a:pt x="4" y="86"/>
                </a:lnTo>
                <a:lnTo>
                  <a:pt x="1" y="85"/>
                </a:lnTo>
                <a:lnTo>
                  <a:pt x="1" y="84"/>
                </a:lnTo>
                <a:lnTo>
                  <a:pt x="2" y="83"/>
                </a:lnTo>
                <a:lnTo>
                  <a:pt x="6" y="83"/>
                </a:lnTo>
                <a:lnTo>
                  <a:pt x="11" y="82"/>
                </a:lnTo>
                <a:lnTo>
                  <a:pt x="28" y="82"/>
                </a:lnTo>
                <a:lnTo>
                  <a:pt x="54" y="83"/>
                </a:lnTo>
                <a:lnTo>
                  <a:pt x="82" y="84"/>
                </a:lnTo>
                <a:lnTo>
                  <a:pt x="102" y="85"/>
                </a:lnTo>
                <a:lnTo>
                  <a:pt x="109" y="85"/>
                </a:lnTo>
                <a:lnTo>
                  <a:pt x="115" y="86"/>
                </a:lnTo>
                <a:lnTo>
                  <a:pt x="118" y="87"/>
                </a:lnTo>
                <a:lnTo>
                  <a:pt x="120" y="87"/>
                </a:lnTo>
                <a:lnTo>
                  <a:pt x="120" y="88"/>
                </a:lnTo>
                <a:lnTo>
                  <a:pt x="119" y="88"/>
                </a:lnTo>
                <a:lnTo>
                  <a:pt x="116" y="89"/>
                </a:lnTo>
                <a:lnTo>
                  <a:pt x="111" y="89"/>
                </a:lnTo>
                <a:lnTo>
                  <a:pt x="104" y="90"/>
                </a:lnTo>
                <a:close/>
                <a:moveTo>
                  <a:pt x="118" y="116"/>
                </a:moveTo>
                <a:lnTo>
                  <a:pt x="101" y="116"/>
                </a:lnTo>
                <a:lnTo>
                  <a:pt x="75" y="115"/>
                </a:lnTo>
                <a:lnTo>
                  <a:pt x="31" y="113"/>
                </a:lnTo>
                <a:lnTo>
                  <a:pt x="19" y="112"/>
                </a:lnTo>
                <a:lnTo>
                  <a:pt x="11" y="111"/>
                </a:lnTo>
                <a:lnTo>
                  <a:pt x="5" y="110"/>
                </a:lnTo>
                <a:lnTo>
                  <a:pt x="2" y="109"/>
                </a:lnTo>
                <a:lnTo>
                  <a:pt x="1" y="109"/>
                </a:lnTo>
                <a:lnTo>
                  <a:pt x="2" y="108"/>
                </a:lnTo>
                <a:lnTo>
                  <a:pt x="6" y="107"/>
                </a:lnTo>
                <a:lnTo>
                  <a:pt x="11" y="107"/>
                </a:lnTo>
                <a:lnTo>
                  <a:pt x="30" y="107"/>
                </a:lnTo>
                <a:lnTo>
                  <a:pt x="60" y="107"/>
                </a:lnTo>
                <a:lnTo>
                  <a:pt x="92" y="109"/>
                </a:lnTo>
                <a:lnTo>
                  <a:pt x="115" y="110"/>
                </a:lnTo>
                <a:lnTo>
                  <a:pt x="129" y="111"/>
                </a:lnTo>
                <a:lnTo>
                  <a:pt x="133" y="112"/>
                </a:lnTo>
                <a:lnTo>
                  <a:pt x="135" y="113"/>
                </a:lnTo>
                <a:lnTo>
                  <a:pt x="134" y="114"/>
                </a:lnTo>
                <a:lnTo>
                  <a:pt x="131" y="114"/>
                </a:lnTo>
                <a:lnTo>
                  <a:pt x="126" y="115"/>
                </a:lnTo>
                <a:lnTo>
                  <a:pt x="118" y="116"/>
                </a:lnTo>
                <a:close/>
                <a:moveTo>
                  <a:pt x="133" y="145"/>
                </a:moveTo>
                <a:lnTo>
                  <a:pt x="115" y="145"/>
                </a:lnTo>
                <a:lnTo>
                  <a:pt x="85" y="144"/>
                </a:lnTo>
                <a:lnTo>
                  <a:pt x="55" y="143"/>
                </a:lnTo>
                <a:lnTo>
                  <a:pt x="36" y="142"/>
                </a:lnTo>
                <a:lnTo>
                  <a:pt x="13" y="140"/>
                </a:lnTo>
                <a:lnTo>
                  <a:pt x="6" y="138"/>
                </a:lnTo>
                <a:lnTo>
                  <a:pt x="2" y="137"/>
                </a:lnTo>
                <a:lnTo>
                  <a:pt x="1" y="136"/>
                </a:lnTo>
                <a:lnTo>
                  <a:pt x="2" y="135"/>
                </a:lnTo>
                <a:lnTo>
                  <a:pt x="11" y="134"/>
                </a:lnTo>
                <a:lnTo>
                  <a:pt x="19" y="134"/>
                </a:lnTo>
                <a:lnTo>
                  <a:pt x="32" y="134"/>
                </a:lnTo>
                <a:lnTo>
                  <a:pt x="67" y="135"/>
                </a:lnTo>
                <a:lnTo>
                  <a:pt x="104" y="137"/>
                </a:lnTo>
                <a:lnTo>
                  <a:pt x="130" y="138"/>
                </a:lnTo>
                <a:lnTo>
                  <a:pt x="139" y="139"/>
                </a:lnTo>
                <a:lnTo>
                  <a:pt x="146" y="140"/>
                </a:lnTo>
                <a:lnTo>
                  <a:pt x="151" y="141"/>
                </a:lnTo>
                <a:lnTo>
                  <a:pt x="152" y="141"/>
                </a:lnTo>
                <a:lnTo>
                  <a:pt x="153" y="142"/>
                </a:lnTo>
                <a:lnTo>
                  <a:pt x="152" y="143"/>
                </a:lnTo>
                <a:lnTo>
                  <a:pt x="148" y="144"/>
                </a:lnTo>
                <a:lnTo>
                  <a:pt x="133" y="145"/>
                </a:lnTo>
                <a:close/>
                <a:moveTo>
                  <a:pt x="151" y="179"/>
                </a:moveTo>
                <a:lnTo>
                  <a:pt x="143" y="179"/>
                </a:lnTo>
                <a:lnTo>
                  <a:pt x="131" y="179"/>
                </a:lnTo>
                <a:lnTo>
                  <a:pt x="97" y="178"/>
                </a:lnTo>
                <a:lnTo>
                  <a:pt x="42" y="175"/>
                </a:lnTo>
                <a:lnTo>
                  <a:pt x="27" y="173"/>
                </a:lnTo>
                <a:lnTo>
                  <a:pt x="15" y="172"/>
                </a:lnTo>
                <a:lnTo>
                  <a:pt x="8" y="171"/>
                </a:lnTo>
                <a:lnTo>
                  <a:pt x="3" y="169"/>
                </a:lnTo>
                <a:lnTo>
                  <a:pt x="1" y="168"/>
                </a:lnTo>
                <a:lnTo>
                  <a:pt x="2" y="167"/>
                </a:lnTo>
                <a:lnTo>
                  <a:pt x="6" y="166"/>
                </a:lnTo>
                <a:lnTo>
                  <a:pt x="11" y="165"/>
                </a:lnTo>
                <a:lnTo>
                  <a:pt x="20" y="165"/>
                </a:lnTo>
                <a:lnTo>
                  <a:pt x="35" y="165"/>
                </a:lnTo>
                <a:lnTo>
                  <a:pt x="75" y="167"/>
                </a:lnTo>
                <a:lnTo>
                  <a:pt x="147" y="171"/>
                </a:lnTo>
                <a:lnTo>
                  <a:pt x="158" y="172"/>
                </a:lnTo>
                <a:lnTo>
                  <a:pt x="166" y="173"/>
                </a:lnTo>
                <a:lnTo>
                  <a:pt x="171" y="174"/>
                </a:lnTo>
                <a:lnTo>
                  <a:pt x="172" y="175"/>
                </a:lnTo>
                <a:lnTo>
                  <a:pt x="173" y="175"/>
                </a:lnTo>
                <a:lnTo>
                  <a:pt x="173" y="176"/>
                </a:lnTo>
                <a:lnTo>
                  <a:pt x="172" y="176"/>
                </a:lnTo>
                <a:lnTo>
                  <a:pt x="168" y="177"/>
                </a:lnTo>
                <a:lnTo>
                  <a:pt x="161" y="178"/>
                </a:lnTo>
                <a:lnTo>
                  <a:pt x="151" y="179"/>
                </a:lnTo>
                <a:close/>
                <a:moveTo>
                  <a:pt x="172" y="219"/>
                </a:moveTo>
                <a:lnTo>
                  <a:pt x="164" y="219"/>
                </a:lnTo>
                <a:lnTo>
                  <a:pt x="149" y="218"/>
                </a:lnTo>
                <a:lnTo>
                  <a:pt x="111" y="217"/>
                </a:lnTo>
                <a:lnTo>
                  <a:pt x="50" y="213"/>
                </a:lnTo>
                <a:lnTo>
                  <a:pt x="32" y="211"/>
                </a:lnTo>
                <a:lnTo>
                  <a:pt x="18" y="209"/>
                </a:lnTo>
                <a:lnTo>
                  <a:pt x="9" y="208"/>
                </a:lnTo>
                <a:lnTo>
                  <a:pt x="4" y="206"/>
                </a:lnTo>
                <a:lnTo>
                  <a:pt x="2" y="205"/>
                </a:lnTo>
                <a:lnTo>
                  <a:pt x="2" y="204"/>
                </a:lnTo>
                <a:lnTo>
                  <a:pt x="2" y="203"/>
                </a:lnTo>
                <a:lnTo>
                  <a:pt x="6" y="202"/>
                </a:lnTo>
                <a:lnTo>
                  <a:pt x="11" y="201"/>
                </a:lnTo>
                <a:lnTo>
                  <a:pt x="21" y="201"/>
                </a:lnTo>
                <a:lnTo>
                  <a:pt x="37" y="201"/>
                </a:lnTo>
                <a:lnTo>
                  <a:pt x="85" y="204"/>
                </a:lnTo>
                <a:lnTo>
                  <a:pt x="134" y="207"/>
                </a:lnTo>
                <a:lnTo>
                  <a:pt x="167" y="209"/>
                </a:lnTo>
                <a:lnTo>
                  <a:pt x="179" y="210"/>
                </a:lnTo>
                <a:lnTo>
                  <a:pt x="188" y="211"/>
                </a:lnTo>
                <a:lnTo>
                  <a:pt x="194" y="212"/>
                </a:lnTo>
                <a:lnTo>
                  <a:pt x="196" y="214"/>
                </a:lnTo>
                <a:lnTo>
                  <a:pt x="196" y="215"/>
                </a:lnTo>
                <a:lnTo>
                  <a:pt x="195" y="215"/>
                </a:lnTo>
                <a:lnTo>
                  <a:pt x="193" y="216"/>
                </a:lnTo>
                <a:lnTo>
                  <a:pt x="191" y="217"/>
                </a:lnTo>
                <a:lnTo>
                  <a:pt x="183" y="218"/>
                </a:lnTo>
                <a:lnTo>
                  <a:pt x="172" y="219"/>
                </a:lnTo>
                <a:close/>
                <a:moveTo>
                  <a:pt x="197" y="265"/>
                </a:moveTo>
                <a:lnTo>
                  <a:pt x="187" y="265"/>
                </a:lnTo>
                <a:lnTo>
                  <a:pt x="171" y="265"/>
                </a:lnTo>
                <a:lnTo>
                  <a:pt x="128" y="262"/>
                </a:lnTo>
                <a:lnTo>
                  <a:pt x="58" y="257"/>
                </a:lnTo>
                <a:lnTo>
                  <a:pt x="37" y="255"/>
                </a:lnTo>
                <a:lnTo>
                  <a:pt x="22" y="253"/>
                </a:lnTo>
                <a:lnTo>
                  <a:pt x="11" y="251"/>
                </a:lnTo>
                <a:lnTo>
                  <a:pt x="4" y="249"/>
                </a:lnTo>
                <a:lnTo>
                  <a:pt x="3" y="248"/>
                </a:lnTo>
                <a:lnTo>
                  <a:pt x="2" y="247"/>
                </a:lnTo>
                <a:lnTo>
                  <a:pt x="2" y="246"/>
                </a:lnTo>
                <a:lnTo>
                  <a:pt x="2" y="245"/>
                </a:lnTo>
                <a:lnTo>
                  <a:pt x="6" y="244"/>
                </a:lnTo>
                <a:lnTo>
                  <a:pt x="11" y="243"/>
                </a:lnTo>
                <a:lnTo>
                  <a:pt x="22" y="243"/>
                </a:lnTo>
                <a:lnTo>
                  <a:pt x="41" y="243"/>
                </a:lnTo>
                <a:lnTo>
                  <a:pt x="96" y="247"/>
                </a:lnTo>
                <a:lnTo>
                  <a:pt x="153" y="250"/>
                </a:lnTo>
                <a:lnTo>
                  <a:pt x="190" y="253"/>
                </a:lnTo>
                <a:lnTo>
                  <a:pt x="204" y="254"/>
                </a:lnTo>
                <a:lnTo>
                  <a:pt x="214" y="256"/>
                </a:lnTo>
                <a:lnTo>
                  <a:pt x="218" y="257"/>
                </a:lnTo>
                <a:lnTo>
                  <a:pt x="221" y="257"/>
                </a:lnTo>
                <a:lnTo>
                  <a:pt x="222" y="258"/>
                </a:lnTo>
                <a:lnTo>
                  <a:pt x="223" y="259"/>
                </a:lnTo>
                <a:lnTo>
                  <a:pt x="223" y="260"/>
                </a:lnTo>
                <a:lnTo>
                  <a:pt x="222" y="261"/>
                </a:lnTo>
                <a:lnTo>
                  <a:pt x="218" y="262"/>
                </a:lnTo>
                <a:lnTo>
                  <a:pt x="209" y="264"/>
                </a:lnTo>
                <a:lnTo>
                  <a:pt x="197" y="265"/>
                </a:lnTo>
                <a:close/>
                <a:moveTo>
                  <a:pt x="226" y="321"/>
                </a:moveTo>
                <a:lnTo>
                  <a:pt x="216" y="321"/>
                </a:lnTo>
                <a:lnTo>
                  <a:pt x="198" y="320"/>
                </a:lnTo>
                <a:lnTo>
                  <a:pt x="147" y="316"/>
                </a:lnTo>
                <a:lnTo>
                  <a:pt x="97" y="313"/>
                </a:lnTo>
                <a:lnTo>
                  <a:pt x="68" y="310"/>
                </a:lnTo>
                <a:lnTo>
                  <a:pt x="55" y="309"/>
                </a:lnTo>
                <a:lnTo>
                  <a:pt x="44" y="308"/>
                </a:lnTo>
                <a:lnTo>
                  <a:pt x="26" y="305"/>
                </a:lnTo>
                <a:lnTo>
                  <a:pt x="19" y="303"/>
                </a:lnTo>
                <a:lnTo>
                  <a:pt x="13" y="302"/>
                </a:lnTo>
                <a:lnTo>
                  <a:pt x="9" y="301"/>
                </a:lnTo>
                <a:lnTo>
                  <a:pt x="5" y="299"/>
                </a:lnTo>
                <a:lnTo>
                  <a:pt x="3" y="298"/>
                </a:lnTo>
                <a:lnTo>
                  <a:pt x="2" y="297"/>
                </a:lnTo>
                <a:lnTo>
                  <a:pt x="2" y="296"/>
                </a:lnTo>
                <a:lnTo>
                  <a:pt x="2" y="295"/>
                </a:lnTo>
                <a:lnTo>
                  <a:pt x="4" y="294"/>
                </a:lnTo>
                <a:lnTo>
                  <a:pt x="6" y="293"/>
                </a:lnTo>
                <a:lnTo>
                  <a:pt x="12" y="292"/>
                </a:lnTo>
                <a:lnTo>
                  <a:pt x="16" y="292"/>
                </a:lnTo>
                <a:lnTo>
                  <a:pt x="23" y="292"/>
                </a:lnTo>
                <a:lnTo>
                  <a:pt x="45" y="293"/>
                </a:lnTo>
                <a:lnTo>
                  <a:pt x="108" y="297"/>
                </a:lnTo>
                <a:lnTo>
                  <a:pt x="217" y="305"/>
                </a:lnTo>
                <a:lnTo>
                  <a:pt x="233" y="307"/>
                </a:lnTo>
                <a:lnTo>
                  <a:pt x="240" y="308"/>
                </a:lnTo>
                <a:lnTo>
                  <a:pt x="245" y="309"/>
                </a:lnTo>
                <a:lnTo>
                  <a:pt x="253" y="311"/>
                </a:lnTo>
                <a:lnTo>
                  <a:pt x="255" y="312"/>
                </a:lnTo>
                <a:lnTo>
                  <a:pt x="256" y="313"/>
                </a:lnTo>
                <a:lnTo>
                  <a:pt x="256" y="314"/>
                </a:lnTo>
                <a:lnTo>
                  <a:pt x="255" y="315"/>
                </a:lnTo>
                <a:lnTo>
                  <a:pt x="253" y="316"/>
                </a:lnTo>
                <a:lnTo>
                  <a:pt x="250" y="317"/>
                </a:lnTo>
                <a:lnTo>
                  <a:pt x="240" y="319"/>
                </a:lnTo>
                <a:lnTo>
                  <a:pt x="226" y="321"/>
                </a:lnTo>
                <a:close/>
                <a:moveTo>
                  <a:pt x="261" y="388"/>
                </a:moveTo>
                <a:lnTo>
                  <a:pt x="257" y="388"/>
                </a:lnTo>
                <a:lnTo>
                  <a:pt x="250" y="388"/>
                </a:lnTo>
                <a:lnTo>
                  <a:pt x="229" y="386"/>
                </a:lnTo>
                <a:lnTo>
                  <a:pt x="171" y="382"/>
                </a:lnTo>
                <a:lnTo>
                  <a:pt x="80" y="374"/>
                </a:lnTo>
                <a:lnTo>
                  <a:pt x="65" y="372"/>
                </a:lnTo>
                <a:lnTo>
                  <a:pt x="52" y="371"/>
                </a:lnTo>
                <a:lnTo>
                  <a:pt x="30" y="367"/>
                </a:lnTo>
                <a:lnTo>
                  <a:pt x="22" y="365"/>
                </a:lnTo>
                <a:lnTo>
                  <a:pt x="16" y="364"/>
                </a:lnTo>
                <a:lnTo>
                  <a:pt x="10" y="362"/>
                </a:lnTo>
                <a:lnTo>
                  <a:pt x="6" y="360"/>
                </a:lnTo>
                <a:lnTo>
                  <a:pt x="4" y="359"/>
                </a:lnTo>
                <a:lnTo>
                  <a:pt x="2" y="357"/>
                </a:lnTo>
                <a:lnTo>
                  <a:pt x="2" y="356"/>
                </a:lnTo>
                <a:lnTo>
                  <a:pt x="2" y="354"/>
                </a:lnTo>
                <a:lnTo>
                  <a:pt x="4" y="353"/>
                </a:lnTo>
                <a:lnTo>
                  <a:pt x="6" y="352"/>
                </a:lnTo>
                <a:lnTo>
                  <a:pt x="12" y="350"/>
                </a:lnTo>
                <a:lnTo>
                  <a:pt x="16" y="350"/>
                </a:lnTo>
                <a:lnTo>
                  <a:pt x="24" y="351"/>
                </a:lnTo>
                <a:lnTo>
                  <a:pt x="50" y="352"/>
                </a:lnTo>
                <a:lnTo>
                  <a:pt x="124" y="358"/>
                </a:lnTo>
                <a:lnTo>
                  <a:pt x="250" y="368"/>
                </a:lnTo>
                <a:lnTo>
                  <a:pt x="269" y="370"/>
                </a:lnTo>
                <a:lnTo>
                  <a:pt x="276" y="372"/>
                </a:lnTo>
                <a:lnTo>
                  <a:pt x="282" y="373"/>
                </a:lnTo>
                <a:lnTo>
                  <a:pt x="287" y="374"/>
                </a:lnTo>
                <a:lnTo>
                  <a:pt x="291" y="375"/>
                </a:lnTo>
                <a:lnTo>
                  <a:pt x="294" y="377"/>
                </a:lnTo>
                <a:lnTo>
                  <a:pt x="295" y="378"/>
                </a:lnTo>
                <a:lnTo>
                  <a:pt x="295" y="379"/>
                </a:lnTo>
                <a:lnTo>
                  <a:pt x="294" y="381"/>
                </a:lnTo>
                <a:lnTo>
                  <a:pt x="292" y="382"/>
                </a:lnTo>
                <a:lnTo>
                  <a:pt x="288" y="383"/>
                </a:lnTo>
                <a:lnTo>
                  <a:pt x="277" y="386"/>
                </a:lnTo>
                <a:lnTo>
                  <a:pt x="261" y="388"/>
                </a:lnTo>
                <a:close/>
                <a:moveTo>
                  <a:pt x="305" y="471"/>
                </a:moveTo>
                <a:lnTo>
                  <a:pt x="301" y="471"/>
                </a:lnTo>
                <a:lnTo>
                  <a:pt x="293" y="471"/>
                </a:lnTo>
                <a:lnTo>
                  <a:pt x="269" y="469"/>
                </a:lnTo>
                <a:lnTo>
                  <a:pt x="200" y="463"/>
                </a:lnTo>
                <a:lnTo>
                  <a:pt x="95" y="452"/>
                </a:lnTo>
                <a:lnTo>
                  <a:pt x="61" y="448"/>
                </a:lnTo>
                <a:lnTo>
                  <a:pt x="36" y="443"/>
                </a:lnTo>
                <a:lnTo>
                  <a:pt x="27" y="441"/>
                </a:lnTo>
                <a:lnTo>
                  <a:pt x="19" y="439"/>
                </a:lnTo>
                <a:lnTo>
                  <a:pt x="13" y="436"/>
                </a:lnTo>
                <a:lnTo>
                  <a:pt x="8" y="434"/>
                </a:lnTo>
                <a:lnTo>
                  <a:pt x="5" y="432"/>
                </a:lnTo>
                <a:lnTo>
                  <a:pt x="3" y="430"/>
                </a:lnTo>
                <a:lnTo>
                  <a:pt x="2" y="428"/>
                </a:lnTo>
                <a:lnTo>
                  <a:pt x="2" y="427"/>
                </a:lnTo>
                <a:lnTo>
                  <a:pt x="3" y="425"/>
                </a:lnTo>
                <a:lnTo>
                  <a:pt x="6" y="424"/>
                </a:lnTo>
                <a:lnTo>
                  <a:pt x="12" y="422"/>
                </a:lnTo>
                <a:lnTo>
                  <a:pt x="17" y="422"/>
                </a:lnTo>
                <a:lnTo>
                  <a:pt x="26" y="422"/>
                </a:lnTo>
                <a:lnTo>
                  <a:pt x="56" y="424"/>
                </a:lnTo>
                <a:lnTo>
                  <a:pt x="143" y="432"/>
                </a:lnTo>
                <a:lnTo>
                  <a:pt x="234" y="440"/>
                </a:lnTo>
                <a:lnTo>
                  <a:pt x="291" y="446"/>
                </a:lnTo>
                <a:lnTo>
                  <a:pt x="312" y="449"/>
                </a:lnTo>
                <a:lnTo>
                  <a:pt x="321" y="450"/>
                </a:lnTo>
                <a:lnTo>
                  <a:pt x="328" y="452"/>
                </a:lnTo>
                <a:lnTo>
                  <a:pt x="334" y="453"/>
                </a:lnTo>
                <a:lnTo>
                  <a:pt x="339" y="455"/>
                </a:lnTo>
                <a:lnTo>
                  <a:pt x="343" y="457"/>
                </a:lnTo>
                <a:lnTo>
                  <a:pt x="345" y="458"/>
                </a:lnTo>
                <a:lnTo>
                  <a:pt x="345" y="459"/>
                </a:lnTo>
                <a:lnTo>
                  <a:pt x="345" y="460"/>
                </a:lnTo>
                <a:lnTo>
                  <a:pt x="345" y="461"/>
                </a:lnTo>
                <a:lnTo>
                  <a:pt x="344" y="462"/>
                </a:lnTo>
                <a:lnTo>
                  <a:pt x="341" y="464"/>
                </a:lnTo>
                <a:lnTo>
                  <a:pt x="336" y="465"/>
                </a:lnTo>
                <a:lnTo>
                  <a:pt x="323" y="468"/>
                </a:lnTo>
                <a:lnTo>
                  <a:pt x="315" y="470"/>
                </a:lnTo>
                <a:lnTo>
                  <a:pt x="305" y="471"/>
                </a:lnTo>
                <a:close/>
                <a:moveTo>
                  <a:pt x="361" y="577"/>
                </a:moveTo>
                <a:lnTo>
                  <a:pt x="357" y="577"/>
                </a:lnTo>
                <a:lnTo>
                  <a:pt x="348" y="576"/>
                </a:lnTo>
                <a:lnTo>
                  <a:pt x="319" y="574"/>
                </a:lnTo>
                <a:lnTo>
                  <a:pt x="237" y="565"/>
                </a:lnTo>
                <a:lnTo>
                  <a:pt x="156" y="556"/>
                </a:lnTo>
                <a:lnTo>
                  <a:pt x="114" y="551"/>
                </a:lnTo>
                <a:lnTo>
                  <a:pt x="74" y="545"/>
                </a:lnTo>
                <a:lnTo>
                  <a:pt x="58" y="542"/>
                </a:lnTo>
                <a:lnTo>
                  <a:pt x="44" y="539"/>
                </a:lnTo>
                <a:lnTo>
                  <a:pt x="32" y="536"/>
                </a:lnTo>
                <a:lnTo>
                  <a:pt x="23" y="533"/>
                </a:lnTo>
                <a:lnTo>
                  <a:pt x="15" y="530"/>
                </a:lnTo>
                <a:lnTo>
                  <a:pt x="10" y="527"/>
                </a:lnTo>
                <a:lnTo>
                  <a:pt x="6" y="524"/>
                </a:lnTo>
                <a:lnTo>
                  <a:pt x="3" y="522"/>
                </a:lnTo>
                <a:lnTo>
                  <a:pt x="2" y="519"/>
                </a:lnTo>
                <a:lnTo>
                  <a:pt x="2" y="518"/>
                </a:lnTo>
                <a:lnTo>
                  <a:pt x="2" y="517"/>
                </a:lnTo>
                <a:lnTo>
                  <a:pt x="3" y="515"/>
                </a:lnTo>
                <a:lnTo>
                  <a:pt x="6" y="513"/>
                </a:lnTo>
                <a:lnTo>
                  <a:pt x="9" y="512"/>
                </a:lnTo>
                <a:lnTo>
                  <a:pt x="12" y="510"/>
                </a:lnTo>
                <a:lnTo>
                  <a:pt x="18" y="510"/>
                </a:lnTo>
                <a:lnTo>
                  <a:pt x="28" y="511"/>
                </a:lnTo>
                <a:lnTo>
                  <a:pt x="63" y="514"/>
                </a:lnTo>
                <a:lnTo>
                  <a:pt x="111" y="519"/>
                </a:lnTo>
                <a:lnTo>
                  <a:pt x="166" y="524"/>
                </a:lnTo>
                <a:lnTo>
                  <a:pt x="275" y="536"/>
                </a:lnTo>
                <a:lnTo>
                  <a:pt x="343" y="543"/>
                </a:lnTo>
                <a:lnTo>
                  <a:pt x="369" y="547"/>
                </a:lnTo>
                <a:lnTo>
                  <a:pt x="379" y="549"/>
                </a:lnTo>
                <a:lnTo>
                  <a:pt x="388" y="551"/>
                </a:lnTo>
                <a:lnTo>
                  <a:pt x="395" y="553"/>
                </a:lnTo>
                <a:lnTo>
                  <a:pt x="400" y="555"/>
                </a:lnTo>
                <a:lnTo>
                  <a:pt x="404" y="558"/>
                </a:lnTo>
                <a:lnTo>
                  <a:pt x="406" y="560"/>
                </a:lnTo>
                <a:lnTo>
                  <a:pt x="406" y="561"/>
                </a:lnTo>
                <a:lnTo>
                  <a:pt x="407" y="562"/>
                </a:lnTo>
                <a:lnTo>
                  <a:pt x="406" y="563"/>
                </a:lnTo>
                <a:lnTo>
                  <a:pt x="405" y="564"/>
                </a:lnTo>
                <a:lnTo>
                  <a:pt x="402" y="567"/>
                </a:lnTo>
                <a:lnTo>
                  <a:pt x="398" y="569"/>
                </a:lnTo>
                <a:lnTo>
                  <a:pt x="391" y="571"/>
                </a:lnTo>
                <a:lnTo>
                  <a:pt x="383" y="573"/>
                </a:lnTo>
                <a:lnTo>
                  <a:pt x="361" y="577"/>
                </a:lnTo>
                <a:close/>
                <a:moveTo>
                  <a:pt x="434" y="716"/>
                </a:moveTo>
                <a:lnTo>
                  <a:pt x="429" y="715"/>
                </a:lnTo>
                <a:lnTo>
                  <a:pt x="419" y="715"/>
                </a:lnTo>
                <a:lnTo>
                  <a:pt x="385" y="711"/>
                </a:lnTo>
                <a:lnTo>
                  <a:pt x="286" y="698"/>
                </a:lnTo>
                <a:lnTo>
                  <a:pt x="138" y="679"/>
                </a:lnTo>
                <a:lnTo>
                  <a:pt x="112" y="675"/>
                </a:lnTo>
                <a:lnTo>
                  <a:pt x="90" y="671"/>
                </a:lnTo>
                <a:lnTo>
                  <a:pt x="70" y="666"/>
                </a:lnTo>
                <a:lnTo>
                  <a:pt x="54" y="662"/>
                </a:lnTo>
                <a:lnTo>
                  <a:pt x="40" y="658"/>
                </a:lnTo>
                <a:lnTo>
                  <a:pt x="28" y="654"/>
                </a:lnTo>
                <a:lnTo>
                  <a:pt x="19" y="650"/>
                </a:lnTo>
                <a:lnTo>
                  <a:pt x="12" y="646"/>
                </a:lnTo>
                <a:lnTo>
                  <a:pt x="7" y="642"/>
                </a:lnTo>
                <a:lnTo>
                  <a:pt x="4" y="639"/>
                </a:lnTo>
                <a:lnTo>
                  <a:pt x="2" y="635"/>
                </a:lnTo>
                <a:lnTo>
                  <a:pt x="2" y="632"/>
                </a:lnTo>
                <a:lnTo>
                  <a:pt x="2" y="631"/>
                </a:lnTo>
                <a:lnTo>
                  <a:pt x="3" y="629"/>
                </a:lnTo>
                <a:lnTo>
                  <a:pt x="5" y="627"/>
                </a:lnTo>
                <a:lnTo>
                  <a:pt x="9" y="625"/>
                </a:lnTo>
                <a:lnTo>
                  <a:pt x="13" y="623"/>
                </a:lnTo>
                <a:lnTo>
                  <a:pt x="19" y="624"/>
                </a:lnTo>
                <a:lnTo>
                  <a:pt x="31" y="625"/>
                </a:lnTo>
                <a:lnTo>
                  <a:pt x="73" y="629"/>
                </a:lnTo>
                <a:lnTo>
                  <a:pt x="197" y="643"/>
                </a:lnTo>
                <a:lnTo>
                  <a:pt x="328" y="659"/>
                </a:lnTo>
                <a:lnTo>
                  <a:pt x="409" y="669"/>
                </a:lnTo>
                <a:lnTo>
                  <a:pt x="426" y="672"/>
                </a:lnTo>
                <a:lnTo>
                  <a:pt x="440" y="674"/>
                </a:lnTo>
                <a:lnTo>
                  <a:pt x="452" y="677"/>
                </a:lnTo>
                <a:lnTo>
                  <a:pt x="463" y="680"/>
                </a:lnTo>
                <a:lnTo>
                  <a:pt x="472" y="683"/>
                </a:lnTo>
                <a:lnTo>
                  <a:pt x="478" y="686"/>
                </a:lnTo>
                <a:lnTo>
                  <a:pt x="483" y="689"/>
                </a:lnTo>
                <a:lnTo>
                  <a:pt x="485" y="691"/>
                </a:lnTo>
                <a:lnTo>
                  <a:pt x="486" y="692"/>
                </a:lnTo>
                <a:lnTo>
                  <a:pt x="487" y="694"/>
                </a:lnTo>
                <a:lnTo>
                  <a:pt x="487" y="695"/>
                </a:lnTo>
                <a:lnTo>
                  <a:pt x="486" y="697"/>
                </a:lnTo>
                <a:lnTo>
                  <a:pt x="486" y="699"/>
                </a:lnTo>
                <a:lnTo>
                  <a:pt x="484" y="700"/>
                </a:lnTo>
                <a:lnTo>
                  <a:pt x="482" y="702"/>
                </a:lnTo>
                <a:lnTo>
                  <a:pt x="477" y="705"/>
                </a:lnTo>
                <a:lnTo>
                  <a:pt x="469" y="708"/>
                </a:lnTo>
                <a:lnTo>
                  <a:pt x="460" y="710"/>
                </a:lnTo>
                <a:lnTo>
                  <a:pt x="448" y="713"/>
                </a:lnTo>
                <a:lnTo>
                  <a:pt x="434" y="716"/>
                </a:lnTo>
                <a:close/>
                <a:moveTo>
                  <a:pt x="534" y="907"/>
                </a:moveTo>
                <a:lnTo>
                  <a:pt x="532" y="907"/>
                </a:lnTo>
                <a:lnTo>
                  <a:pt x="529" y="907"/>
                </a:lnTo>
                <a:lnTo>
                  <a:pt x="516" y="905"/>
                </a:lnTo>
                <a:lnTo>
                  <a:pt x="475" y="899"/>
                </a:lnTo>
                <a:lnTo>
                  <a:pt x="418" y="891"/>
                </a:lnTo>
                <a:lnTo>
                  <a:pt x="353" y="881"/>
                </a:lnTo>
                <a:lnTo>
                  <a:pt x="171" y="851"/>
                </a:lnTo>
                <a:lnTo>
                  <a:pt x="139" y="845"/>
                </a:lnTo>
                <a:lnTo>
                  <a:pt x="111" y="839"/>
                </a:lnTo>
                <a:lnTo>
                  <a:pt x="87" y="833"/>
                </a:lnTo>
                <a:lnTo>
                  <a:pt x="67" y="827"/>
                </a:lnTo>
                <a:lnTo>
                  <a:pt x="49" y="821"/>
                </a:lnTo>
                <a:lnTo>
                  <a:pt x="35" y="816"/>
                </a:lnTo>
                <a:lnTo>
                  <a:pt x="24" y="810"/>
                </a:lnTo>
                <a:lnTo>
                  <a:pt x="15" y="804"/>
                </a:lnTo>
                <a:lnTo>
                  <a:pt x="9" y="799"/>
                </a:lnTo>
                <a:lnTo>
                  <a:pt x="4" y="794"/>
                </a:lnTo>
                <a:lnTo>
                  <a:pt x="2" y="789"/>
                </a:lnTo>
                <a:lnTo>
                  <a:pt x="2" y="787"/>
                </a:lnTo>
                <a:lnTo>
                  <a:pt x="2" y="785"/>
                </a:lnTo>
                <a:lnTo>
                  <a:pt x="2" y="783"/>
                </a:lnTo>
                <a:lnTo>
                  <a:pt x="3" y="781"/>
                </a:lnTo>
                <a:lnTo>
                  <a:pt x="4" y="779"/>
                </a:lnTo>
                <a:lnTo>
                  <a:pt x="5" y="778"/>
                </a:lnTo>
                <a:lnTo>
                  <a:pt x="9" y="775"/>
                </a:lnTo>
                <a:lnTo>
                  <a:pt x="14" y="773"/>
                </a:lnTo>
                <a:lnTo>
                  <a:pt x="20" y="773"/>
                </a:lnTo>
                <a:lnTo>
                  <a:pt x="35" y="775"/>
                </a:lnTo>
                <a:lnTo>
                  <a:pt x="86" y="781"/>
                </a:lnTo>
                <a:lnTo>
                  <a:pt x="239" y="802"/>
                </a:lnTo>
                <a:lnTo>
                  <a:pt x="401" y="825"/>
                </a:lnTo>
                <a:lnTo>
                  <a:pt x="499" y="839"/>
                </a:lnTo>
                <a:lnTo>
                  <a:pt x="519" y="843"/>
                </a:lnTo>
                <a:lnTo>
                  <a:pt x="536" y="846"/>
                </a:lnTo>
                <a:lnTo>
                  <a:pt x="552" y="850"/>
                </a:lnTo>
                <a:lnTo>
                  <a:pt x="565" y="855"/>
                </a:lnTo>
                <a:lnTo>
                  <a:pt x="576" y="859"/>
                </a:lnTo>
                <a:lnTo>
                  <a:pt x="585" y="863"/>
                </a:lnTo>
                <a:lnTo>
                  <a:pt x="591" y="869"/>
                </a:lnTo>
                <a:lnTo>
                  <a:pt x="593" y="871"/>
                </a:lnTo>
                <a:lnTo>
                  <a:pt x="595" y="873"/>
                </a:lnTo>
                <a:lnTo>
                  <a:pt x="596" y="875"/>
                </a:lnTo>
                <a:lnTo>
                  <a:pt x="596" y="878"/>
                </a:lnTo>
                <a:lnTo>
                  <a:pt x="596" y="880"/>
                </a:lnTo>
                <a:lnTo>
                  <a:pt x="595" y="882"/>
                </a:lnTo>
                <a:lnTo>
                  <a:pt x="593" y="884"/>
                </a:lnTo>
                <a:lnTo>
                  <a:pt x="591" y="887"/>
                </a:lnTo>
                <a:lnTo>
                  <a:pt x="588" y="889"/>
                </a:lnTo>
                <a:lnTo>
                  <a:pt x="585" y="891"/>
                </a:lnTo>
                <a:lnTo>
                  <a:pt x="576" y="895"/>
                </a:lnTo>
                <a:lnTo>
                  <a:pt x="571" y="897"/>
                </a:lnTo>
                <a:lnTo>
                  <a:pt x="565" y="899"/>
                </a:lnTo>
                <a:lnTo>
                  <a:pt x="551" y="903"/>
                </a:lnTo>
                <a:lnTo>
                  <a:pt x="534" y="907"/>
                </a:lnTo>
                <a:close/>
                <a:moveTo>
                  <a:pt x="680" y="1184"/>
                </a:moveTo>
                <a:lnTo>
                  <a:pt x="678" y="1183"/>
                </a:lnTo>
                <a:lnTo>
                  <a:pt x="673" y="1183"/>
                </a:lnTo>
                <a:lnTo>
                  <a:pt x="658" y="1181"/>
                </a:lnTo>
                <a:lnTo>
                  <a:pt x="605" y="1171"/>
                </a:lnTo>
                <a:lnTo>
                  <a:pt x="532" y="1158"/>
                </a:lnTo>
                <a:lnTo>
                  <a:pt x="449" y="1142"/>
                </a:lnTo>
                <a:lnTo>
                  <a:pt x="292" y="1112"/>
                </a:lnTo>
                <a:lnTo>
                  <a:pt x="217" y="1097"/>
                </a:lnTo>
                <a:lnTo>
                  <a:pt x="177" y="1088"/>
                </a:lnTo>
                <a:lnTo>
                  <a:pt x="142" y="1079"/>
                </a:lnTo>
                <a:lnTo>
                  <a:pt x="111" y="1070"/>
                </a:lnTo>
                <a:lnTo>
                  <a:pt x="85" y="1061"/>
                </a:lnTo>
                <a:lnTo>
                  <a:pt x="63" y="1052"/>
                </a:lnTo>
                <a:lnTo>
                  <a:pt x="45" y="1043"/>
                </a:lnTo>
                <a:lnTo>
                  <a:pt x="37" y="1039"/>
                </a:lnTo>
                <a:lnTo>
                  <a:pt x="31" y="1035"/>
                </a:lnTo>
                <a:lnTo>
                  <a:pt x="25" y="1031"/>
                </a:lnTo>
                <a:lnTo>
                  <a:pt x="19" y="1026"/>
                </a:lnTo>
                <a:lnTo>
                  <a:pt x="15" y="1022"/>
                </a:lnTo>
                <a:lnTo>
                  <a:pt x="11" y="1018"/>
                </a:lnTo>
                <a:lnTo>
                  <a:pt x="8" y="1015"/>
                </a:lnTo>
                <a:lnTo>
                  <a:pt x="6" y="1011"/>
                </a:lnTo>
                <a:lnTo>
                  <a:pt x="4" y="1007"/>
                </a:lnTo>
                <a:lnTo>
                  <a:pt x="2" y="1004"/>
                </a:lnTo>
                <a:lnTo>
                  <a:pt x="2" y="1001"/>
                </a:lnTo>
                <a:lnTo>
                  <a:pt x="2" y="998"/>
                </a:lnTo>
                <a:lnTo>
                  <a:pt x="2" y="995"/>
                </a:lnTo>
                <a:lnTo>
                  <a:pt x="3" y="992"/>
                </a:lnTo>
                <a:lnTo>
                  <a:pt x="4" y="989"/>
                </a:lnTo>
                <a:lnTo>
                  <a:pt x="5" y="987"/>
                </a:lnTo>
                <a:lnTo>
                  <a:pt x="7" y="985"/>
                </a:lnTo>
                <a:lnTo>
                  <a:pt x="9" y="983"/>
                </a:lnTo>
                <a:lnTo>
                  <a:pt x="15" y="980"/>
                </a:lnTo>
                <a:lnTo>
                  <a:pt x="22" y="980"/>
                </a:lnTo>
                <a:lnTo>
                  <a:pt x="40" y="983"/>
                </a:lnTo>
                <a:lnTo>
                  <a:pt x="104" y="993"/>
                </a:lnTo>
                <a:lnTo>
                  <a:pt x="297" y="1025"/>
                </a:lnTo>
                <a:lnTo>
                  <a:pt x="502" y="1060"/>
                </a:lnTo>
                <a:lnTo>
                  <a:pt x="580" y="1073"/>
                </a:lnTo>
                <a:lnTo>
                  <a:pt x="625" y="1081"/>
                </a:lnTo>
                <a:lnTo>
                  <a:pt x="655" y="1088"/>
                </a:lnTo>
                <a:lnTo>
                  <a:pt x="669" y="1091"/>
                </a:lnTo>
                <a:lnTo>
                  <a:pt x="681" y="1095"/>
                </a:lnTo>
                <a:lnTo>
                  <a:pt x="681" y="1183"/>
                </a:lnTo>
                <a:lnTo>
                  <a:pt x="680" y="1184"/>
                </a:lnTo>
                <a:close/>
                <a:moveTo>
                  <a:pt x="681" y="1570"/>
                </a:moveTo>
                <a:lnTo>
                  <a:pt x="422" y="1506"/>
                </a:lnTo>
                <a:lnTo>
                  <a:pt x="288" y="1473"/>
                </a:lnTo>
                <a:lnTo>
                  <a:pt x="261" y="1466"/>
                </a:lnTo>
                <a:lnTo>
                  <a:pt x="235" y="1459"/>
                </a:lnTo>
                <a:lnTo>
                  <a:pt x="211" y="1451"/>
                </a:lnTo>
                <a:lnTo>
                  <a:pt x="189" y="1444"/>
                </a:lnTo>
                <a:lnTo>
                  <a:pt x="148" y="1429"/>
                </a:lnTo>
                <a:lnTo>
                  <a:pt x="130" y="1422"/>
                </a:lnTo>
                <a:lnTo>
                  <a:pt x="114" y="1414"/>
                </a:lnTo>
                <a:lnTo>
                  <a:pt x="99" y="1407"/>
                </a:lnTo>
                <a:lnTo>
                  <a:pt x="85" y="1400"/>
                </a:lnTo>
                <a:lnTo>
                  <a:pt x="72" y="1392"/>
                </a:lnTo>
                <a:lnTo>
                  <a:pt x="61" y="1385"/>
                </a:lnTo>
                <a:lnTo>
                  <a:pt x="50" y="1378"/>
                </a:lnTo>
                <a:lnTo>
                  <a:pt x="41" y="1371"/>
                </a:lnTo>
                <a:lnTo>
                  <a:pt x="33" y="1364"/>
                </a:lnTo>
                <a:lnTo>
                  <a:pt x="26" y="1358"/>
                </a:lnTo>
                <a:lnTo>
                  <a:pt x="20" y="1351"/>
                </a:lnTo>
                <a:lnTo>
                  <a:pt x="15" y="1345"/>
                </a:lnTo>
                <a:lnTo>
                  <a:pt x="11" y="1338"/>
                </a:lnTo>
                <a:lnTo>
                  <a:pt x="9" y="1335"/>
                </a:lnTo>
                <a:lnTo>
                  <a:pt x="7" y="1332"/>
                </a:lnTo>
                <a:lnTo>
                  <a:pt x="5" y="1327"/>
                </a:lnTo>
                <a:lnTo>
                  <a:pt x="3" y="1321"/>
                </a:lnTo>
                <a:lnTo>
                  <a:pt x="2" y="1316"/>
                </a:lnTo>
                <a:lnTo>
                  <a:pt x="1" y="1311"/>
                </a:lnTo>
                <a:lnTo>
                  <a:pt x="2" y="1306"/>
                </a:lnTo>
                <a:lnTo>
                  <a:pt x="2" y="1302"/>
                </a:lnTo>
                <a:lnTo>
                  <a:pt x="4" y="1298"/>
                </a:lnTo>
                <a:lnTo>
                  <a:pt x="5" y="1294"/>
                </a:lnTo>
                <a:lnTo>
                  <a:pt x="7" y="1290"/>
                </a:lnTo>
                <a:lnTo>
                  <a:pt x="10" y="1287"/>
                </a:lnTo>
                <a:lnTo>
                  <a:pt x="13" y="1285"/>
                </a:lnTo>
                <a:lnTo>
                  <a:pt x="16" y="1282"/>
                </a:lnTo>
                <a:lnTo>
                  <a:pt x="22" y="1283"/>
                </a:lnTo>
                <a:lnTo>
                  <a:pt x="36" y="1286"/>
                </a:lnTo>
                <a:lnTo>
                  <a:pt x="89" y="1296"/>
                </a:lnTo>
                <a:lnTo>
                  <a:pt x="263" y="1332"/>
                </a:lnTo>
                <a:lnTo>
                  <a:pt x="480" y="1378"/>
                </a:lnTo>
                <a:lnTo>
                  <a:pt x="681" y="1420"/>
                </a:lnTo>
                <a:lnTo>
                  <a:pt x="681" y="1570"/>
                </a:lnTo>
                <a:close/>
                <a:moveTo>
                  <a:pt x="681" y="2202"/>
                </a:moveTo>
                <a:lnTo>
                  <a:pt x="413" y="2112"/>
                </a:lnTo>
                <a:lnTo>
                  <a:pt x="374" y="2098"/>
                </a:lnTo>
                <a:lnTo>
                  <a:pt x="336" y="2085"/>
                </a:lnTo>
                <a:lnTo>
                  <a:pt x="302" y="2071"/>
                </a:lnTo>
                <a:lnTo>
                  <a:pt x="270" y="2057"/>
                </a:lnTo>
                <a:lnTo>
                  <a:pt x="240" y="2043"/>
                </a:lnTo>
                <a:lnTo>
                  <a:pt x="212" y="2029"/>
                </a:lnTo>
                <a:lnTo>
                  <a:pt x="199" y="2022"/>
                </a:lnTo>
                <a:lnTo>
                  <a:pt x="187" y="2015"/>
                </a:lnTo>
                <a:lnTo>
                  <a:pt x="163" y="2001"/>
                </a:lnTo>
                <a:lnTo>
                  <a:pt x="142" y="1987"/>
                </a:lnTo>
                <a:lnTo>
                  <a:pt x="131" y="1980"/>
                </a:lnTo>
                <a:lnTo>
                  <a:pt x="122" y="1973"/>
                </a:lnTo>
                <a:lnTo>
                  <a:pt x="104" y="1960"/>
                </a:lnTo>
                <a:lnTo>
                  <a:pt x="87" y="1947"/>
                </a:lnTo>
                <a:lnTo>
                  <a:pt x="73" y="1933"/>
                </a:lnTo>
                <a:lnTo>
                  <a:pt x="60" y="1920"/>
                </a:lnTo>
                <a:lnTo>
                  <a:pt x="48" y="1908"/>
                </a:lnTo>
                <a:lnTo>
                  <a:pt x="38" y="1895"/>
                </a:lnTo>
                <a:lnTo>
                  <a:pt x="29" y="1883"/>
                </a:lnTo>
                <a:lnTo>
                  <a:pt x="22" y="1872"/>
                </a:lnTo>
                <a:lnTo>
                  <a:pt x="16" y="1860"/>
                </a:lnTo>
                <a:lnTo>
                  <a:pt x="11" y="1849"/>
                </a:lnTo>
                <a:lnTo>
                  <a:pt x="7" y="1839"/>
                </a:lnTo>
                <a:lnTo>
                  <a:pt x="4" y="1829"/>
                </a:lnTo>
                <a:lnTo>
                  <a:pt x="3" y="1824"/>
                </a:lnTo>
                <a:lnTo>
                  <a:pt x="2" y="1819"/>
                </a:lnTo>
                <a:lnTo>
                  <a:pt x="1" y="1810"/>
                </a:lnTo>
                <a:lnTo>
                  <a:pt x="1" y="1802"/>
                </a:lnTo>
                <a:lnTo>
                  <a:pt x="1" y="1797"/>
                </a:lnTo>
                <a:lnTo>
                  <a:pt x="2" y="1794"/>
                </a:lnTo>
                <a:lnTo>
                  <a:pt x="3" y="1786"/>
                </a:lnTo>
                <a:lnTo>
                  <a:pt x="5" y="1779"/>
                </a:lnTo>
                <a:lnTo>
                  <a:pt x="8" y="1773"/>
                </a:lnTo>
                <a:lnTo>
                  <a:pt x="11" y="1768"/>
                </a:lnTo>
                <a:lnTo>
                  <a:pt x="14" y="1763"/>
                </a:lnTo>
                <a:lnTo>
                  <a:pt x="18" y="1759"/>
                </a:lnTo>
                <a:lnTo>
                  <a:pt x="34" y="1763"/>
                </a:lnTo>
                <a:lnTo>
                  <a:pt x="79" y="1775"/>
                </a:lnTo>
                <a:lnTo>
                  <a:pt x="233" y="1817"/>
                </a:lnTo>
                <a:lnTo>
                  <a:pt x="447" y="1876"/>
                </a:lnTo>
                <a:lnTo>
                  <a:pt x="681" y="1941"/>
                </a:lnTo>
                <a:lnTo>
                  <a:pt x="681" y="2202"/>
                </a:lnTo>
                <a:close/>
                <a:moveTo>
                  <a:pt x="681" y="3454"/>
                </a:moveTo>
                <a:lnTo>
                  <a:pt x="678" y="3452"/>
                </a:lnTo>
                <a:lnTo>
                  <a:pt x="646" y="3435"/>
                </a:lnTo>
                <a:lnTo>
                  <a:pt x="614" y="3418"/>
                </a:lnTo>
                <a:lnTo>
                  <a:pt x="584" y="3401"/>
                </a:lnTo>
                <a:lnTo>
                  <a:pt x="554" y="3384"/>
                </a:lnTo>
                <a:lnTo>
                  <a:pt x="526" y="3367"/>
                </a:lnTo>
                <a:lnTo>
                  <a:pt x="498" y="3350"/>
                </a:lnTo>
                <a:lnTo>
                  <a:pt x="472" y="3333"/>
                </a:lnTo>
                <a:lnTo>
                  <a:pt x="446" y="3316"/>
                </a:lnTo>
                <a:lnTo>
                  <a:pt x="421" y="3299"/>
                </a:lnTo>
                <a:lnTo>
                  <a:pt x="397" y="3282"/>
                </a:lnTo>
                <a:lnTo>
                  <a:pt x="374" y="3265"/>
                </a:lnTo>
                <a:lnTo>
                  <a:pt x="352" y="3249"/>
                </a:lnTo>
                <a:lnTo>
                  <a:pt x="309" y="3215"/>
                </a:lnTo>
                <a:lnTo>
                  <a:pt x="270" y="3182"/>
                </a:lnTo>
                <a:lnTo>
                  <a:pt x="252" y="3165"/>
                </a:lnTo>
                <a:lnTo>
                  <a:pt x="235" y="3149"/>
                </a:lnTo>
                <a:lnTo>
                  <a:pt x="218" y="3132"/>
                </a:lnTo>
                <a:lnTo>
                  <a:pt x="202" y="3116"/>
                </a:lnTo>
                <a:lnTo>
                  <a:pt x="187" y="3100"/>
                </a:lnTo>
                <a:lnTo>
                  <a:pt x="173" y="3084"/>
                </a:lnTo>
                <a:lnTo>
                  <a:pt x="159" y="3068"/>
                </a:lnTo>
                <a:lnTo>
                  <a:pt x="146" y="3052"/>
                </a:lnTo>
                <a:lnTo>
                  <a:pt x="133" y="3037"/>
                </a:lnTo>
                <a:lnTo>
                  <a:pt x="122" y="3021"/>
                </a:lnTo>
                <a:lnTo>
                  <a:pt x="111" y="3006"/>
                </a:lnTo>
                <a:lnTo>
                  <a:pt x="100" y="2991"/>
                </a:lnTo>
                <a:lnTo>
                  <a:pt x="90" y="2976"/>
                </a:lnTo>
                <a:lnTo>
                  <a:pt x="81" y="2961"/>
                </a:lnTo>
                <a:lnTo>
                  <a:pt x="72" y="2947"/>
                </a:lnTo>
                <a:lnTo>
                  <a:pt x="64" y="2932"/>
                </a:lnTo>
                <a:lnTo>
                  <a:pt x="57" y="2918"/>
                </a:lnTo>
                <a:lnTo>
                  <a:pt x="50" y="2904"/>
                </a:lnTo>
                <a:lnTo>
                  <a:pt x="37" y="2877"/>
                </a:lnTo>
                <a:lnTo>
                  <a:pt x="27" y="2851"/>
                </a:lnTo>
                <a:lnTo>
                  <a:pt x="22" y="2838"/>
                </a:lnTo>
                <a:lnTo>
                  <a:pt x="18" y="2826"/>
                </a:lnTo>
                <a:lnTo>
                  <a:pt x="12" y="2801"/>
                </a:lnTo>
                <a:lnTo>
                  <a:pt x="9" y="2790"/>
                </a:lnTo>
                <a:lnTo>
                  <a:pt x="7" y="2778"/>
                </a:lnTo>
                <a:lnTo>
                  <a:pt x="5" y="2767"/>
                </a:lnTo>
                <a:lnTo>
                  <a:pt x="3" y="2756"/>
                </a:lnTo>
                <a:lnTo>
                  <a:pt x="2" y="2746"/>
                </a:lnTo>
                <a:lnTo>
                  <a:pt x="1" y="2735"/>
                </a:lnTo>
                <a:lnTo>
                  <a:pt x="0" y="2716"/>
                </a:lnTo>
                <a:lnTo>
                  <a:pt x="0" y="2707"/>
                </a:lnTo>
                <a:lnTo>
                  <a:pt x="1" y="2698"/>
                </a:lnTo>
                <a:lnTo>
                  <a:pt x="1" y="2689"/>
                </a:lnTo>
                <a:lnTo>
                  <a:pt x="2" y="2681"/>
                </a:lnTo>
                <a:lnTo>
                  <a:pt x="5" y="2666"/>
                </a:lnTo>
                <a:lnTo>
                  <a:pt x="8" y="2652"/>
                </a:lnTo>
                <a:lnTo>
                  <a:pt x="12" y="2640"/>
                </a:lnTo>
                <a:lnTo>
                  <a:pt x="17" y="2630"/>
                </a:lnTo>
                <a:lnTo>
                  <a:pt x="22" y="2621"/>
                </a:lnTo>
                <a:lnTo>
                  <a:pt x="681" y="2887"/>
                </a:lnTo>
                <a:lnTo>
                  <a:pt x="681" y="3454"/>
                </a:lnTo>
                <a:close/>
                <a:moveTo>
                  <a:pt x="21" y="3"/>
                </a:moveTo>
                <a:lnTo>
                  <a:pt x="20" y="1"/>
                </a:lnTo>
                <a:lnTo>
                  <a:pt x="39" y="0"/>
                </a:lnTo>
                <a:lnTo>
                  <a:pt x="44" y="0"/>
                </a:lnTo>
                <a:lnTo>
                  <a:pt x="70" y="1"/>
                </a:lnTo>
                <a:lnTo>
                  <a:pt x="71" y="3"/>
                </a:lnTo>
                <a:lnTo>
                  <a:pt x="21" y="3"/>
                </a:lnTo>
                <a:close/>
                <a:moveTo>
                  <a:pt x="28" y="19"/>
                </a:moveTo>
                <a:lnTo>
                  <a:pt x="19" y="18"/>
                </a:lnTo>
                <a:lnTo>
                  <a:pt x="16" y="17"/>
                </a:lnTo>
                <a:lnTo>
                  <a:pt x="19" y="17"/>
                </a:lnTo>
                <a:lnTo>
                  <a:pt x="27" y="16"/>
                </a:lnTo>
                <a:lnTo>
                  <a:pt x="56" y="16"/>
                </a:lnTo>
                <a:lnTo>
                  <a:pt x="72" y="16"/>
                </a:lnTo>
                <a:lnTo>
                  <a:pt x="85" y="16"/>
                </a:lnTo>
                <a:lnTo>
                  <a:pt x="93" y="17"/>
                </a:lnTo>
                <a:lnTo>
                  <a:pt x="96" y="17"/>
                </a:lnTo>
                <a:lnTo>
                  <a:pt x="93" y="18"/>
                </a:lnTo>
                <a:lnTo>
                  <a:pt x="84" y="19"/>
                </a:lnTo>
                <a:lnTo>
                  <a:pt x="57" y="19"/>
                </a:lnTo>
                <a:lnTo>
                  <a:pt x="41" y="19"/>
                </a:lnTo>
                <a:lnTo>
                  <a:pt x="28" y="19"/>
                </a:lnTo>
                <a:close/>
                <a:moveTo>
                  <a:pt x="37" y="36"/>
                </a:moveTo>
                <a:lnTo>
                  <a:pt x="27" y="36"/>
                </a:lnTo>
                <a:lnTo>
                  <a:pt x="23" y="35"/>
                </a:lnTo>
                <a:lnTo>
                  <a:pt x="24" y="34"/>
                </a:lnTo>
                <a:lnTo>
                  <a:pt x="26" y="34"/>
                </a:lnTo>
                <a:lnTo>
                  <a:pt x="36" y="33"/>
                </a:lnTo>
                <a:lnTo>
                  <a:pt x="50" y="33"/>
                </a:lnTo>
                <a:lnTo>
                  <a:pt x="69" y="32"/>
                </a:lnTo>
                <a:lnTo>
                  <a:pt x="88" y="32"/>
                </a:lnTo>
                <a:lnTo>
                  <a:pt x="102" y="32"/>
                </a:lnTo>
                <a:lnTo>
                  <a:pt x="110" y="33"/>
                </a:lnTo>
                <a:lnTo>
                  <a:pt x="112" y="34"/>
                </a:lnTo>
                <a:lnTo>
                  <a:pt x="113" y="34"/>
                </a:lnTo>
                <a:lnTo>
                  <a:pt x="112" y="35"/>
                </a:lnTo>
                <a:lnTo>
                  <a:pt x="109" y="35"/>
                </a:lnTo>
                <a:lnTo>
                  <a:pt x="98" y="36"/>
                </a:lnTo>
                <a:lnTo>
                  <a:pt x="68" y="37"/>
                </a:lnTo>
                <a:lnTo>
                  <a:pt x="37" y="36"/>
                </a:lnTo>
                <a:close/>
                <a:moveTo>
                  <a:pt x="47" y="56"/>
                </a:moveTo>
                <a:lnTo>
                  <a:pt x="40" y="55"/>
                </a:lnTo>
                <a:lnTo>
                  <a:pt x="35" y="55"/>
                </a:lnTo>
                <a:lnTo>
                  <a:pt x="32" y="54"/>
                </a:lnTo>
                <a:lnTo>
                  <a:pt x="31" y="54"/>
                </a:lnTo>
                <a:lnTo>
                  <a:pt x="32" y="53"/>
                </a:lnTo>
                <a:lnTo>
                  <a:pt x="34" y="53"/>
                </a:lnTo>
                <a:lnTo>
                  <a:pt x="45" y="52"/>
                </a:lnTo>
                <a:lnTo>
                  <a:pt x="83" y="51"/>
                </a:lnTo>
                <a:lnTo>
                  <a:pt x="121" y="51"/>
                </a:lnTo>
                <a:lnTo>
                  <a:pt x="126" y="51"/>
                </a:lnTo>
                <a:lnTo>
                  <a:pt x="129" y="52"/>
                </a:lnTo>
                <a:lnTo>
                  <a:pt x="131" y="52"/>
                </a:lnTo>
                <a:lnTo>
                  <a:pt x="132" y="53"/>
                </a:lnTo>
                <a:lnTo>
                  <a:pt x="131" y="53"/>
                </a:lnTo>
                <a:lnTo>
                  <a:pt x="130" y="53"/>
                </a:lnTo>
                <a:lnTo>
                  <a:pt x="127" y="54"/>
                </a:lnTo>
                <a:lnTo>
                  <a:pt x="114" y="55"/>
                </a:lnTo>
                <a:lnTo>
                  <a:pt x="81" y="56"/>
                </a:lnTo>
                <a:lnTo>
                  <a:pt x="61" y="56"/>
                </a:lnTo>
                <a:lnTo>
                  <a:pt x="47" y="56"/>
                </a:lnTo>
                <a:close/>
                <a:moveTo>
                  <a:pt x="57" y="77"/>
                </a:moveTo>
                <a:lnTo>
                  <a:pt x="45" y="76"/>
                </a:lnTo>
                <a:lnTo>
                  <a:pt x="41" y="76"/>
                </a:lnTo>
                <a:lnTo>
                  <a:pt x="40" y="75"/>
                </a:lnTo>
                <a:lnTo>
                  <a:pt x="41" y="74"/>
                </a:lnTo>
                <a:lnTo>
                  <a:pt x="44" y="74"/>
                </a:lnTo>
                <a:lnTo>
                  <a:pt x="55" y="73"/>
                </a:lnTo>
                <a:lnTo>
                  <a:pt x="99" y="71"/>
                </a:lnTo>
                <a:lnTo>
                  <a:pt x="124" y="71"/>
                </a:lnTo>
                <a:lnTo>
                  <a:pt x="141" y="71"/>
                </a:lnTo>
                <a:lnTo>
                  <a:pt x="150" y="72"/>
                </a:lnTo>
                <a:lnTo>
                  <a:pt x="152" y="73"/>
                </a:lnTo>
                <a:lnTo>
                  <a:pt x="153" y="73"/>
                </a:lnTo>
                <a:lnTo>
                  <a:pt x="151" y="74"/>
                </a:lnTo>
                <a:lnTo>
                  <a:pt x="147" y="75"/>
                </a:lnTo>
                <a:lnTo>
                  <a:pt x="141" y="76"/>
                </a:lnTo>
                <a:lnTo>
                  <a:pt x="132" y="76"/>
                </a:lnTo>
                <a:lnTo>
                  <a:pt x="117" y="77"/>
                </a:lnTo>
                <a:lnTo>
                  <a:pt x="95" y="77"/>
                </a:lnTo>
                <a:lnTo>
                  <a:pt x="73" y="78"/>
                </a:lnTo>
                <a:lnTo>
                  <a:pt x="57" y="77"/>
                </a:lnTo>
                <a:close/>
                <a:moveTo>
                  <a:pt x="69" y="102"/>
                </a:moveTo>
                <a:lnTo>
                  <a:pt x="55" y="100"/>
                </a:lnTo>
                <a:lnTo>
                  <a:pt x="51" y="100"/>
                </a:lnTo>
                <a:lnTo>
                  <a:pt x="50" y="99"/>
                </a:lnTo>
                <a:lnTo>
                  <a:pt x="51" y="98"/>
                </a:lnTo>
                <a:lnTo>
                  <a:pt x="54" y="98"/>
                </a:lnTo>
                <a:lnTo>
                  <a:pt x="67" y="96"/>
                </a:lnTo>
                <a:lnTo>
                  <a:pt x="117" y="94"/>
                </a:lnTo>
                <a:lnTo>
                  <a:pt x="146" y="94"/>
                </a:lnTo>
                <a:lnTo>
                  <a:pt x="165" y="94"/>
                </a:lnTo>
                <a:lnTo>
                  <a:pt x="170" y="94"/>
                </a:lnTo>
                <a:lnTo>
                  <a:pt x="174" y="95"/>
                </a:lnTo>
                <a:lnTo>
                  <a:pt x="176" y="96"/>
                </a:lnTo>
                <a:lnTo>
                  <a:pt x="176" y="97"/>
                </a:lnTo>
                <a:lnTo>
                  <a:pt x="174" y="98"/>
                </a:lnTo>
                <a:lnTo>
                  <a:pt x="169" y="98"/>
                </a:lnTo>
                <a:lnTo>
                  <a:pt x="152" y="100"/>
                </a:lnTo>
                <a:lnTo>
                  <a:pt x="135" y="101"/>
                </a:lnTo>
                <a:lnTo>
                  <a:pt x="111" y="101"/>
                </a:lnTo>
                <a:lnTo>
                  <a:pt x="86" y="102"/>
                </a:lnTo>
                <a:lnTo>
                  <a:pt x="69" y="102"/>
                </a:lnTo>
                <a:close/>
                <a:moveTo>
                  <a:pt x="83" y="129"/>
                </a:moveTo>
                <a:lnTo>
                  <a:pt x="67" y="128"/>
                </a:lnTo>
                <a:lnTo>
                  <a:pt x="63" y="127"/>
                </a:lnTo>
                <a:lnTo>
                  <a:pt x="61" y="126"/>
                </a:lnTo>
                <a:lnTo>
                  <a:pt x="62" y="125"/>
                </a:lnTo>
                <a:lnTo>
                  <a:pt x="66" y="124"/>
                </a:lnTo>
                <a:lnTo>
                  <a:pt x="80" y="123"/>
                </a:lnTo>
                <a:lnTo>
                  <a:pt x="103" y="122"/>
                </a:lnTo>
                <a:lnTo>
                  <a:pt x="137" y="121"/>
                </a:lnTo>
                <a:lnTo>
                  <a:pt x="170" y="120"/>
                </a:lnTo>
                <a:lnTo>
                  <a:pt x="191" y="120"/>
                </a:lnTo>
                <a:lnTo>
                  <a:pt x="196" y="120"/>
                </a:lnTo>
                <a:lnTo>
                  <a:pt x="200" y="121"/>
                </a:lnTo>
                <a:lnTo>
                  <a:pt x="202" y="121"/>
                </a:lnTo>
                <a:lnTo>
                  <a:pt x="202" y="122"/>
                </a:lnTo>
                <a:lnTo>
                  <a:pt x="203" y="122"/>
                </a:lnTo>
                <a:lnTo>
                  <a:pt x="202" y="123"/>
                </a:lnTo>
                <a:lnTo>
                  <a:pt x="200" y="124"/>
                </a:lnTo>
                <a:lnTo>
                  <a:pt x="194" y="125"/>
                </a:lnTo>
                <a:lnTo>
                  <a:pt x="186" y="126"/>
                </a:lnTo>
                <a:lnTo>
                  <a:pt x="174" y="127"/>
                </a:lnTo>
                <a:lnTo>
                  <a:pt x="129" y="129"/>
                </a:lnTo>
                <a:lnTo>
                  <a:pt x="101" y="130"/>
                </a:lnTo>
                <a:lnTo>
                  <a:pt x="83" y="129"/>
                </a:lnTo>
                <a:close/>
                <a:moveTo>
                  <a:pt x="99" y="161"/>
                </a:moveTo>
                <a:lnTo>
                  <a:pt x="88" y="160"/>
                </a:lnTo>
                <a:lnTo>
                  <a:pt x="81" y="159"/>
                </a:lnTo>
                <a:lnTo>
                  <a:pt x="76" y="158"/>
                </a:lnTo>
                <a:lnTo>
                  <a:pt x="74" y="157"/>
                </a:lnTo>
                <a:lnTo>
                  <a:pt x="75" y="156"/>
                </a:lnTo>
                <a:lnTo>
                  <a:pt x="79" y="155"/>
                </a:lnTo>
                <a:lnTo>
                  <a:pt x="85" y="154"/>
                </a:lnTo>
                <a:lnTo>
                  <a:pt x="95" y="153"/>
                </a:lnTo>
                <a:lnTo>
                  <a:pt x="160" y="150"/>
                </a:lnTo>
                <a:lnTo>
                  <a:pt x="198" y="149"/>
                </a:lnTo>
                <a:lnTo>
                  <a:pt x="212" y="149"/>
                </a:lnTo>
                <a:lnTo>
                  <a:pt x="221" y="149"/>
                </a:lnTo>
                <a:lnTo>
                  <a:pt x="226" y="149"/>
                </a:lnTo>
                <a:lnTo>
                  <a:pt x="231" y="150"/>
                </a:lnTo>
                <a:lnTo>
                  <a:pt x="233" y="151"/>
                </a:lnTo>
                <a:lnTo>
                  <a:pt x="233" y="152"/>
                </a:lnTo>
                <a:lnTo>
                  <a:pt x="232" y="153"/>
                </a:lnTo>
                <a:lnTo>
                  <a:pt x="229" y="154"/>
                </a:lnTo>
                <a:lnTo>
                  <a:pt x="223" y="155"/>
                </a:lnTo>
                <a:lnTo>
                  <a:pt x="213" y="156"/>
                </a:lnTo>
                <a:lnTo>
                  <a:pt x="200" y="158"/>
                </a:lnTo>
                <a:lnTo>
                  <a:pt x="150" y="160"/>
                </a:lnTo>
                <a:lnTo>
                  <a:pt x="118" y="161"/>
                </a:lnTo>
                <a:lnTo>
                  <a:pt x="99" y="161"/>
                </a:lnTo>
                <a:close/>
                <a:moveTo>
                  <a:pt x="117" y="198"/>
                </a:moveTo>
                <a:lnTo>
                  <a:pt x="96" y="195"/>
                </a:lnTo>
                <a:lnTo>
                  <a:pt x="91" y="194"/>
                </a:lnTo>
                <a:lnTo>
                  <a:pt x="89" y="194"/>
                </a:lnTo>
                <a:lnTo>
                  <a:pt x="89" y="193"/>
                </a:lnTo>
                <a:lnTo>
                  <a:pt x="89" y="192"/>
                </a:lnTo>
                <a:lnTo>
                  <a:pt x="90" y="192"/>
                </a:lnTo>
                <a:lnTo>
                  <a:pt x="94" y="190"/>
                </a:lnTo>
                <a:lnTo>
                  <a:pt x="102" y="189"/>
                </a:lnTo>
                <a:lnTo>
                  <a:pt x="112" y="188"/>
                </a:lnTo>
                <a:lnTo>
                  <a:pt x="186" y="184"/>
                </a:lnTo>
                <a:lnTo>
                  <a:pt x="230" y="182"/>
                </a:lnTo>
                <a:lnTo>
                  <a:pt x="246" y="182"/>
                </a:lnTo>
                <a:lnTo>
                  <a:pt x="255" y="182"/>
                </a:lnTo>
                <a:lnTo>
                  <a:pt x="261" y="183"/>
                </a:lnTo>
                <a:lnTo>
                  <a:pt x="265" y="184"/>
                </a:lnTo>
                <a:lnTo>
                  <a:pt x="267" y="185"/>
                </a:lnTo>
                <a:lnTo>
                  <a:pt x="267" y="186"/>
                </a:lnTo>
                <a:lnTo>
                  <a:pt x="267" y="187"/>
                </a:lnTo>
                <a:lnTo>
                  <a:pt x="263" y="188"/>
                </a:lnTo>
                <a:lnTo>
                  <a:pt x="256" y="190"/>
                </a:lnTo>
                <a:lnTo>
                  <a:pt x="245" y="191"/>
                </a:lnTo>
                <a:lnTo>
                  <a:pt x="229" y="193"/>
                </a:lnTo>
                <a:lnTo>
                  <a:pt x="208" y="194"/>
                </a:lnTo>
                <a:lnTo>
                  <a:pt x="173" y="196"/>
                </a:lnTo>
                <a:lnTo>
                  <a:pt x="138" y="198"/>
                </a:lnTo>
                <a:lnTo>
                  <a:pt x="125" y="198"/>
                </a:lnTo>
                <a:lnTo>
                  <a:pt x="117" y="198"/>
                </a:lnTo>
                <a:close/>
                <a:moveTo>
                  <a:pt x="138" y="240"/>
                </a:moveTo>
                <a:lnTo>
                  <a:pt x="124" y="239"/>
                </a:lnTo>
                <a:lnTo>
                  <a:pt x="115" y="238"/>
                </a:lnTo>
                <a:lnTo>
                  <a:pt x="108" y="236"/>
                </a:lnTo>
                <a:lnTo>
                  <a:pt x="107" y="235"/>
                </a:lnTo>
                <a:lnTo>
                  <a:pt x="106" y="235"/>
                </a:lnTo>
                <a:lnTo>
                  <a:pt x="106" y="234"/>
                </a:lnTo>
                <a:lnTo>
                  <a:pt x="107" y="233"/>
                </a:lnTo>
                <a:lnTo>
                  <a:pt x="112" y="232"/>
                </a:lnTo>
                <a:lnTo>
                  <a:pt x="120" y="230"/>
                </a:lnTo>
                <a:lnTo>
                  <a:pt x="132" y="229"/>
                </a:lnTo>
                <a:lnTo>
                  <a:pt x="165" y="227"/>
                </a:lnTo>
                <a:lnTo>
                  <a:pt x="217" y="224"/>
                </a:lnTo>
                <a:lnTo>
                  <a:pt x="266" y="221"/>
                </a:lnTo>
                <a:lnTo>
                  <a:pt x="284" y="221"/>
                </a:lnTo>
                <a:lnTo>
                  <a:pt x="294" y="221"/>
                </a:lnTo>
                <a:lnTo>
                  <a:pt x="301" y="222"/>
                </a:lnTo>
                <a:lnTo>
                  <a:pt x="305" y="223"/>
                </a:lnTo>
                <a:lnTo>
                  <a:pt x="307" y="225"/>
                </a:lnTo>
                <a:lnTo>
                  <a:pt x="307" y="226"/>
                </a:lnTo>
                <a:lnTo>
                  <a:pt x="302" y="228"/>
                </a:lnTo>
                <a:lnTo>
                  <a:pt x="294" y="230"/>
                </a:lnTo>
                <a:lnTo>
                  <a:pt x="281" y="232"/>
                </a:lnTo>
                <a:lnTo>
                  <a:pt x="263" y="234"/>
                </a:lnTo>
                <a:lnTo>
                  <a:pt x="201" y="238"/>
                </a:lnTo>
                <a:lnTo>
                  <a:pt x="161" y="240"/>
                </a:lnTo>
                <a:lnTo>
                  <a:pt x="146" y="240"/>
                </a:lnTo>
                <a:lnTo>
                  <a:pt x="138" y="240"/>
                </a:lnTo>
                <a:close/>
                <a:moveTo>
                  <a:pt x="163" y="291"/>
                </a:moveTo>
                <a:lnTo>
                  <a:pt x="147" y="289"/>
                </a:lnTo>
                <a:lnTo>
                  <a:pt x="136" y="287"/>
                </a:lnTo>
                <a:lnTo>
                  <a:pt x="129" y="286"/>
                </a:lnTo>
                <a:lnTo>
                  <a:pt x="127" y="285"/>
                </a:lnTo>
                <a:lnTo>
                  <a:pt x="126" y="284"/>
                </a:lnTo>
                <a:lnTo>
                  <a:pt x="126" y="283"/>
                </a:lnTo>
                <a:lnTo>
                  <a:pt x="128" y="282"/>
                </a:lnTo>
                <a:lnTo>
                  <a:pt x="130" y="281"/>
                </a:lnTo>
                <a:lnTo>
                  <a:pt x="133" y="280"/>
                </a:lnTo>
                <a:lnTo>
                  <a:pt x="142" y="278"/>
                </a:lnTo>
                <a:lnTo>
                  <a:pt x="156" y="277"/>
                </a:lnTo>
                <a:lnTo>
                  <a:pt x="193" y="274"/>
                </a:lnTo>
                <a:lnTo>
                  <a:pt x="253" y="270"/>
                </a:lnTo>
                <a:lnTo>
                  <a:pt x="309" y="267"/>
                </a:lnTo>
                <a:lnTo>
                  <a:pt x="330" y="266"/>
                </a:lnTo>
                <a:lnTo>
                  <a:pt x="341" y="266"/>
                </a:lnTo>
                <a:lnTo>
                  <a:pt x="348" y="267"/>
                </a:lnTo>
                <a:lnTo>
                  <a:pt x="351" y="268"/>
                </a:lnTo>
                <a:lnTo>
                  <a:pt x="353" y="269"/>
                </a:lnTo>
                <a:lnTo>
                  <a:pt x="355" y="270"/>
                </a:lnTo>
                <a:lnTo>
                  <a:pt x="355" y="271"/>
                </a:lnTo>
                <a:lnTo>
                  <a:pt x="355" y="272"/>
                </a:lnTo>
                <a:lnTo>
                  <a:pt x="354" y="273"/>
                </a:lnTo>
                <a:lnTo>
                  <a:pt x="350" y="275"/>
                </a:lnTo>
                <a:lnTo>
                  <a:pt x="345" y="277"/>
                </a:lnTo>
                <a:lnTo>
                  <a:pt x="339" y="278"/>
                </a:lnTo>
                <a:lnTo>
                  <a:pt x="324" y="280"/>
                </a:lnTo>
                <a:lnTo>
                  <a:pt x="304" y="282"/>
                </a:lnTo>
                <a:lnTo>
                  <a:pt x="278" y="284"/>
                </a:lnTo>
                <a:lnTo>
                  <a:pt x="234" y="288"/>
                </a:lnTo>
                <a:lnTo>
                  <a:pt x="188" y="290"/>
                </a:lnTo>
                <a:lnTo>
                  <a:pt x="172" y="291"/>
                </a:lnTo>
                <a:lnTo>
                  <a:pt x="163" y="291"/>
                </a:lnTo>
                <a:close/>
                <a:moveTo>
                  <a:pt x="192" y="352"/>
                </a:moveTo>
                <a:lnTo>
                  <a:pt x="175" y="350"/>
                </a:lnTo>
                <a:lnTo>
                  <a:pt x="162" y="347"/>
                </a:lnTo>
                <a:lnTo>
                  <a:pt x="154" y="345"/>
                </a:lnTo>
                <a:lnTo>
                  <a:pt x="152" y="344"/>
                </a:lnTo>
                <a:lnTo>
                  <a:pt x="151" y="343"/>
                </a:lnTo>
                <a:lnTo>
                  <a:pt x="151" y="341"/>
                </a:lnTo>
                <a:lnTo>
                  <a:pt x="152" y="340"/>
                </a:lnTo>
                <a:lnTo>
                  <a:pt x="158" y="338"/>
                </a:lnTo>
                <a:lnTo>
                  <a:pt x="163" y="337"/>
                </a:lnTo>
                <a:lnTo>
                  <a:pt x="169" y="336"/>
                </a:lnTo>
                <a:lnTo>
                  <a:pt x="184" y="334"/>
                </a:lnTo>
                <a:lnTo>
                  <a:pt x="227" y="330"/>
                </a:lnTo>
                <a:lnTo>
                  <a:pt x="295" y="325"/>
                </a:lnTo>
                <a:lnTo>
                  <a:pt x="361" y="321"/>
                </a:lnTo>
                <a:lnTo>
                  <a:pt x="384" y="319"/>
                </a:lnTo>
                <a:lnTo>
                  <a:pt x="396" y="319"/>
                </a:lnTo>
                <a:lnTo>
                  <a:pt x="403" y="321"/>
                </a:lnTo>
                <a:lnTo>
                  <a:pt x="406" y="322"/>
                </a:lnTo>
                <a:lnTo>
                  <a:pt x="409" y="323"/>
                </a:lnTo>
                <a:lnTo>
                  <a:pt x="410" y="324"/>
                </a:lnTo>
                <a:lnTo>
                  <a:pt x="411" y="325"/>
                </a:lnTo>
                <a:lnTo>
                  <a:pt x="411" y="327"/>
                </a:lnTo>
                <a:lnTo>
                  <a:pt x="410" y="328"/>
                </a:lnTo>
                <a:lnTo>
                  <a:pt x="408" y="330"/>
                </a:lnTo>
                <a:lnTo>
                  <a:pt x="404" y="331"/>
                </a:lnTo>
                <a:lnTo>
                  <a:pt x="400" y="333"/>
                </a:lnTo>
                <a:lnTo>
                  <a:pt x="394" y="334"/>
                </a:lnTo>
                <a:lnTo>
                  <a:pt x="377" y="337"/>
                </a:lnTo>
                <a:lnTo>
                  <a:pt x="353" y="340"/>
                </a:lnTo>
                <a:lnTo>
                  <a:pt x="324" y="343"/>
                </a:lnTo>
                <a:lnTo>
                  <a:pt x="273" y="347"/>
                </a:lnTo>
                <a:lnTo>
                  <a:pt x="221" y="351"/>
                </a:lnTo>
                <a:lnTo>
                  <a:pt x="203" y="352"/>
                </a:lnTo>
                <a:lnTo>
                  <a:pt x="192" y="352"/>
                </a:lnTo>
                <a:close/>
                <a:moveTo>
                  <a:pt x="229" y="426"/>
                </a:moveTo>
                <a:lnTo>
                  <a:pt x="209" y="423"/>
                </a:lnTo>
                <a:lnTo>
                  <a:pt x="194" y="421"/>
                </a:lnTo>
                <a:lnTo>
                  <a:pt x="184" y="418"/>
                </a:lnTo>
                <a:lnTo>
                  <a:pt x="182" y="416"/>
                </a:lnTo>
                <a:lnTo>
                  <a:pt x="181" y="415"/>
                </a:lnTo>
                <a:lnTo>
                  <a:pt x="180" y="414"/>
                </a:lnTo>
                <a:lnTo>
                  <a:pt x="180" y="413"/>
                </a:lnTo>
                <a:lnTo>
                  <a:pt x="182" y="411"/>
                </a:lnTo>
                <a:lnTo>
                  <a:pt x="184" y="410"/>
                </a:lnTo>
                <a:lnTo>
                  <a:pt x="188" y="409"/>
                </a:lnTo>
                <a:lnTo>
                  <a:pt x="201" y="406"/>
                </a:lnTo>
                <a:lnTo>
                  <a:pt x="218" y="403"/>
                </a:lnTo>
                <a:lnTo>
                  <a:pt x="267" y="399"/>
                </a:lnTo>
                <a:lnTo>
                  <a:pt x="347" y="392"/>
                </a:lnTo>
                <a:lnTo>
                  <a:pt x="423" y="386"/>
                </a:lnTo>
                <a:lnTo>
                  <a:pt x="449" y="384"/>
                </a:lnTo>
                <a:lnTo>
                  <a:pt x="457" y="384"/>
                </a:lnTo>
                <a:lnTo>
                  <a:pt x="462" y="384"/>
                </a:lnTo>
                <a:lnTo>
                  <a:pt x="470" y="386"/>
                </a:lnTo>
                <a:lnTo>
                  <a:pt x="476" y="388"/>
                </a:lnTo>
                <a:lnTo>
                  <a:pt x="478" y="390"/>
                </a:lnTo>
                <a:lnTo>
                  <a:pt x="478" y="391"/>
                </a:lnTo>
                <a:lnTo>
                  <a:pt x="478" y="393"/>
                </a:lnTo>
                <a:lnTo>
                  <a:pt x="478" y="394"/>
                </a:lnTo>
                <a:lnTo>
                  <a:pt x="477" y="395"/>
                </a:lnTo>
                <a:lnTo>
                  <a:pt x="475" y="397"/>
                </a:lnTo>
                <a:lnTo>
                  <a:pt x="471" y="399"/>
                </a:lnTo>
                <a:lnTo>
                  <a:pt x="465" y="401"/>
                </a:lnTo>
                <a:lnTo>
                  <a:pt x="458" y="403"/>
                </a:lnTo>
                <a:lnTo>
                  <a:pt x="450" y="405"/>
                </a:lnTo>
                <a:lnTo>
                  <a:pt x="439" y="407"/>
                </a:lnTo>
                <a:lnTo>
                  <a:pt x="411" y="411"/>
                </a:lnTo>
                <a:lnTo>
                  <a:pt x="320" y="419"/>
                </a:lnTo>
                <a:lnTo>
                  <a:pt x="261" y="424"/>
                </a:lnTo>
                <a:lnTo>
                  <a:pt x="240" y="426"/>
                </a:lnTo>
                <a:lnTo>
                  <a:pt x="233" y="426"/>
                </a:lnTo>
                <a:lnTo>
                  <a:pt x="229" y="426"/>
                </a:lnTo>
                <a:close/>
                <a:moveTo>
                  <a:pt x="275" y="519"/>
                </a:moveTo>
                <a:lnTo>
                  <a:pt x="262" y="518"/>
                </a:lnTo>
                <a:lnTo>
                  <a:pt x="251" y="516"/>
                </a:lnTo>
                <a:lnTo>
                  <a:pt x="234" y="512"/>
                </a:lnTo>
                <a:lnTo>
                  <a:pt x="227" y="510"/>
                </a:lnTo>
                <a:lnTo>
                  <a:pt x="222" y="508"/>
                </a:lnTo>
                <a:lnTo>
                  <a:pt x="219" y="506"/>
                </a:lnTo>
                <a:lnTo>
                  <a:pt x="218" y="505"/>
                </a:lnTo>
                <a:lnTo>
                  <a:pt x="217" y="504"/>
                </a:lnTo>
                <a:lnTo>
                  <a:pt x="217" y="502"/>
                </a:lnTo>
                <a:lnTo>
                  <a:pt x="219" y="500"/>
                </a:lnTo>
                <a:lnTo>
                  <a:pt x="222" y="498"/>
                </a:lnTo>
                <a:lnTo>
                  <a:pt x="226" y="496"/>
                </a:lnTo>
                <a:lnTo>
                  <a:pt x="233" y="495"/>
                </a:lnTo>
                <a:lnTo>
                  <a:pt x="241" y="493"/>
                </a:lnTo>
                <a:lnTo>
                  <a:pt x="261" y="490"/>
                </a:lnTo>
                <a:lnTo>
                  <a:pt x="410" y="474"/>
                </a:lnTo>
                <a:lnTo>
                  <a:pt x="457" y="470"/>
                </a:lnTo>
                <a:lnTo>
                  <a:pt x="498" y="466"/>
                </a:lnTo>
                <a:lnTo>
                  <a:pt x="528" y="463"/>
                </a:lnTo>
                <a:lnTo>
                  <a:pt x="538" y="463"/>
                </a:lnTo>
                <a:lnTo>
                  <a:pt x="542" y="463"/>
                </a:lnTo>
                <a:lnTo>
                  <a:pt x="551" y="465"/>
                </a:lnTo>
                <a:lnTo>
                  <a:pt x="555" y="467"/>
                </a:lnTo>
                <a:lnTo>
                  <a:pt x="558" y="469"/>
                </a:lnTo>
                <a:lnTo>
                  <a:pt x="560" y="471"/>
                </a:lnTo>
                <a:lnTo>
                  <a:pt x="561" y="473"/>
                </a:lnTo>
                <a:lnTo>
                  <a:pt x="561" y="475"/>
                </a:lnTo>
                <a:lnTo>
                  <a:pt x="560" y="477"/>
                </a:lnTo>
                <a:lnTo>
                  <a:pt x="559" y="479"/>
                </a:lnTo>
                <a:lnTo>
                  <a:pt x="557" y="480"/>
                </a:lnTo>
                <a:lnTo>
                  <a:pt x="553" y="483"/>
                </a:lnTo>
                <a:lnTo>
                  <a:pt x="547" y="485"/>
                </a:lnTo>
                <a:lnTo>
                  <a:pt x="539" y="488"/>
                </a:lnTo>
                <a:lnTo>
                  <a:pt x="529" y="490"/>
                </a:lnTo>
                <a:lnTo>
                  <a:pt x="516" y="493"/>
                </a:lnTo>
                <a:lnTo>
                  <a:pt x="501" y="496"/>
                </a:lnTo>
                <a:lnTo>
                  <a:pt x="484" y="498"/>
                </a:lnTo>
                <a:lnTo>
                  <a:pt x="381" y="510"/>
                </a:lnTo>
                <a:lnTo>
                  <a:pt x="311" y="517"/>
                </a:lnTo>
                <a:lnTo>
                  <a:pt x="298" y="518"/>
                </a:lnTo>
                <a:lnTo>
                  <a:pt x="287" y="519"/>
                </a:lnTo>
                <a:lnTo>
                  <a:pt x="275" y="519"/>
                </a:lnTo>
                <a:close/>
                <a:moveTo>
                  <a:pt x="334" y="639"/>
                </a:moveTo>
                <a:lnTo>
                  <a:pt x="319" y="637"/>
                </a:lnTo>
                <a:lnTo>
                  <a:pt x="306" y="635"/>
                </a:lnTo>
                <a:lnTo>
                  <a:pt x="294" y="632"/>
                </a:lnTo>
                <a:lnTo>
                  <a:pt x="285" y="630"/>
                </a:lnTo>
                <a:lnTo>
                  <a:pt x="281" y="628"/>
                </a:lnTo>
                <a:lnTo>
                  <a:pt x="277" y="627"/>
                </a:lnTo>
                <a:lnTo>
                  <a:pt x="271" y="624"/>
                </a:lnTo>
                <a:lnTo>
                  <a:pt x="267" y="622"/>
                </a:lnTo>
                <a:lnTo>
                  <a:pt x="265" y="619"/>
                </a:lnTo>
                <a:lnTo>
                  <a:pt x="265" y="618"/>
                </a:lnTo>
                <a:lnTo>
                  <a:pt x="265" y="616"/>
                </a:lnTo>
                <a:lnTo>
                  <a:pt x="266" y="614"/>
                </a:lnTo>
                <a:lnTo>
                  <a:pt x="268" y="612"/>
                </a:lnTo>
                <a:lnTo>
                  <a:pt x="270" y="611"/>
                </a:lnTo>
                <a:lnTo>
                  <a:pt x="275" y="609"/>
                </a:lnTo>
                <a:lnTo>
                  <a:pt x="282" y="606"/>
                </a:lnTo>
                <a:lnTo>
                  <a:pt x="291" y="604"/>
                </a:lnTo>
                <a:lnTo>
                  <a:pt x="302" y="602"/>
                </a:lnTo>
                <a:lnTo>
                  <a:pt x="315" y="600"/>
                </a:lnTo>
                <a:lnTo>
                  <a:pt x="382" y="591"/>
                </a:lnTo>
                <a:lnTo>
                  <a:pt x="490" y="578"/>
                </a:lnTo>
                <a:lnTo>
                  <a:pt x="593" y="567"/>
                </a:lnTo>
                <a:lnTo>
                  <a:pt x="628" y="563"/>
                </a:lnTo>
                <a:lnTo>
                  <a:pt x="639" y="562"/>
                </a:lnTo>
                <a:lnTo>
                  <a:pt x="644" y="562"/>
                </a:lnTo>
                <a:lnTo>
                  <a:pt x="649" y="564"/>
                </a:lnTo>
                <a:lnTo>
                  <a:pt x="654" y="565"/>
                </a:lnTo>
                <a:lnTo>
                  <a:pt x="658" y="567"/>
                </a:lnTo>
                <a:lnTo>
                  <a:pt x="662" y="570"/>
                </a:lnTo>
                <a:lnTo>
                  <a:pt x="665" y="572"/>
                </a:lnTo>
                <a:lnTo>
                  <a:pt x="666" y="575"/>
                </a:lnTo>
                <a:lnTo>
                  <a:pt x="666" y="578"/>
                </a:lnTo>
                <a:lnTo>
                  <a:pt x="666" y="580"/>
                </a:lnTo>
                <a:lnTo>
                  <a:pt x="665" y="582"/>
                </a:lnTo>
                <a:lnTo>
                  <a:pt x="662" y="585"/>
                </a:lnTo>
                <a:lnTo>
                  <a:pt x="660" y="587"/>
                </a:lnTo>
                <a:lnTo>
                  <a:pt x="657" y="588"/>
                </a:lnTo>
                <a:lnTo>
                  <a:pt x="650" y="592"/>
                </a:lnTo>
                <a:lnTo>
                  <a:pt x="641" y="596"/>
                </a:lnTo>
                <a:lnTo>
                  <a:pt x="629" y="599"/>
                </a:lnTo>
                <a:lnTo>
                  <a:pt x="614" y="603"/>
                </a:lnTo>
                <a:lnTo>
                  <a:pt x="597" y="606"/>
                </a:lnTo>
                <a:lnTo>
                  <a:pt x="577" y="609"/>
                </a:lnTo>
                <a:lnTo>
                  <a:pt x="457" y="626"/>
                </a:lnTo>
                <a:lnTo>
                  <a:pt x="414" y="631"/>
                </a:lnTo>
                <a:lnTo>
                  <a:pt x="377" y="636"/>
                </a:lnTo>
                <a:lnTo>
                  <a:pt x="349" y="639"/>
                </a:lnTo>
                <a:lnTo>
                  <a:pt x="339" y="639"/>
                </a:lnTo>
                <a:lnTo>
                  <a:pt x="334" y="639"/>
                </a:lnTo>
                <a:close/>
                <a:moveTo>
                  <a:pt x="415" y="800"/>
                </a:moveTo>
                <a:lnTo>
                  <a:pt x="396" y="797"/>
                </a:lnTo>
                <a:lnTo>
                  <a:pt x="380" y="794"/>
                </a:lnTo>
                <a:lnTo>
                  <a:pt x="366" y="790"/>
                </a:lnTo>
                <a:lnTo>
                  <a:pt x="354" y="787"/>
                </a:lnTo>
                <a:lnTo>
                  <a:pt x="344" y="783"/>
                </a:lnTo>
                <a:lnTo>
                  <a:pt x="336" y="779"/>
                </a:lnTo>
                <a:lnTo>
                  <a:pt x="331" y="775"/>
                </a:lnTo>
                <a:lnTo>
                  <a:pt x="329" y="774"/>
                </a:lnTo>
                <a:lnTo>
                  <a:pt x="328" y="772"/>
                </a:lnTo>
                <a:lnTo>
                  <a:pt x="327" y="770"/>
                </a:lnTo>
                <a:lnTo>
                  <a:pt x="327" y="768"/>
                </a:lnTo>
                <a:lnTo>
                  <a:pt x="328" y="766"/>
                </a:lnTo>
                <a:lnTo>
                  <a:pt x="329" y="764"/>
                </a:lnTo>
                <a:lnTo>
                  <a:pt x="331" y="762"/>
                </a:lnTo>
                <a:lnTo>
                  <a:pt x="333" y="760"/>
                </a:lnTo>
                <a:lnTo>
                  <a:pt x="336" y="759"/>
                </a:lnTo>
                <a:lnTo>
                  <a:pt x="339" y="757"/>
                </a:lnTo>
                <a:lnTo>
                  <a:pt x="349" y="754"/>
                </a:lnTo>
                <a:lnTo>
                  <a:pt x="359" y="750"/>
                </a:lnTo>
                <a:lnTo>
                  <a:pt x="372" y="747"/>
                </a:lnTo>
                <a:lnTo>
                  <a:pt x="388" y="744"/>
                </a:lnTo>
                <a:lnTo>
                  <a:pt x="431" y="738"/>
                </a:lnTo>
                <a:lnTo>
                  <a:pt x="506" y="727"/>
                </a:lnTo>
                <a:lnTo>
                  <a:pt x="595" y="714"/>
                </a:lnTo>
                <a:lnTo>
                  <a:pt x="681" y="702"/>
                </a:lnTo>
                <a:lnTo>
                  <a:pt x="681" y="759"/>
                </a:lnTo>
                <a:lnTo>
                  <a:pt x="615" y="770"/>
                </a:lnTo>
                <a:lnTo>
                  <a:pt x="529" y="784"/>
                </a:lnTo>
                <a:lnTo>
                  <a:pt x="452" y="796"/>
                </a:lnTo>
                <a:lnTo>
                  <a:pt x="426" y="799"/>
                </a:lnTo>
                <a:lnTo>
                  <a:pt x="415" y="800"/>
                </a:lnTo>
                <a:close/>
                <a:moveTo>
                  <a:pt x="526" y="1028"/>
                </a:moveTo>
                <a:lnTo>
                  <a:pt x="503" y="1023"/>
                </a:lnTo>
                <a:lnTo>
                  <a:pt x="482" y="1018"/>
                </a:lnTo>
                <a:lnTo>
                  <a:pt x="464" y="1013"/>
                </a:lnTo>
                <a:lnTo>
                  <a:pt x="449" y="1007"/>
                </a:lnTo>
                <a:lnTo>
                  <a:pt x="437" y="1002"/>
                </a:lnTo>
                <a:lnTo>
                  <a:pt x="432" y="999"/>
                </a:lnTo>
                <a:lnTo>
                  <a:pt x="428" y="996"/>
                </a:lnTo>
                <a:lnTo>
                  <a:pt x="424" y="994"/>
                </a:lnTo>
                <a:lnTo>
                  <a:pt x="421" y="991"/>
                </a:lnTo>
                <a:lnTo>
                  <a:pt x="419" y="988"/>
                </a:lnTo>
                <a:lnTo>
                  <a:pt x="417" y="985"/>
                </a:lnTo>
                <a:lnTo>
                  <a:pt x="416" y="982"/>
                </a:lnTo>
                <a:lnTo>
                  <a:pt x="416" y="980"/>
                </a:lnTo>
                <a:lnTo>
                  <a:pt x="416" y="977"/>
                </a:lnTo>
                <a:lnTo>
                  <a:pt x="417" y="974"/>
                </a:lnTo>
                <a:lnTo>
                  <a:pt x="419" y="971"/>
                </a:lnTo>
                <a:lnTo>
                  <a:pt x="422" y="969"/>
                </a:lnTo>
                <a:lnTo>
                  <a:pt x="425" y="966"/>
                </a:lnTo>
                <a:lnTo>
                  <a:pt x="429" y="964"/>
                </a:lnTo>
                <a:lnTo>
                  <a:pt x="434" y="961"/>
                </a:lnTo>
                <a:lnTo>
                  <a:pt x="439" y="959"/>
                </a:lnTo>
                <a:lnTo>
                  <a:pt x="445" y="956"/>
                </a:lnTo>
                <a:lnTo>
                  <a:pt x="452" y="954"/>
                </a:lnTo>
                <a:lnTo>
                  <a:pt x="468" y="949"/>
                </a:lnTo>
                <a:lnTo>
                  <a:pt x="486" y="945"/>
                </a:lnTo>
                <a:lnTo>
                  <a:pt x="513" y="940"/>
                </a:lnTo>
                <a:lnTo>
                  <a:pt x="558" y="932"/>
                </a:lnTo>
                <a:lnTo>
                  <a:pt x="681" y="910"/>
                </a:lnTo>
                <a:lnTo>
                  <a:pt x="681" y="999"/>
                </a:lnTo>
                <a:lnTo>
                  <a:pt x="577" y="1019"/>
                </a:lnTo>
                <a:lnTo>
                  <a:pt x="542" y="1026"/>
                </a:lnTo>
                <a:lnTo>
                  <a:pt x="531" y="1027"/>
                </a:lnTo>
                <a:lnTo>
                  <a:pt x="528" y="1028"/>
                </a:lnTo>
                <a:lnTo>
                  <a:pt x="526" y="1028"/>
                </a:lnTo>
                <a:close/>
                <a:moveTo>
                  <a:pt x="681" y="1367"/>
                </a:moveTo>
                <a:lnTo>
                  <a:pt x="653" y="1359"/>
                </a:lnTo>
                <a:lnTo>
                  <a:pt x="640" y="1355"/>
                </a:lnTo>
                <a:lnTo>
                  <a:pt x="628" y="1351"/>
                </a:lnTo>
                <a:lnTo>
                  <a:pt x="606" y="1343"/>
                </a:lnTo>
                <a:lnTo>
                  <a:pt x="596" y="1339"/>
                </a:lnTo>
                <a:lnTo>
                  <a:pt x="587" y="1335"/>
                </a:lnTo>
                <a:lnTo>
                  <a:pt x="579" y="1330"/>
                </a:lnTo>
                <a:lnTo>
                  <a:pt x="572" y="1326"/>
                </a:lnTo>
                <a:lnTo>
                  <a:pt x="566" y="1322"/>
                </a:lnTo>
                <a:lnTo>
                  <a:pt x="560" y="1317"/>
                </a:lnTo>
                <a:lnTo>
                  <a:pt x="556" y="1313"/>
                </a:lnTo>
                <a:lnTo>
                  <a:pt x="552" y="1309"/>
                </a:lnTo>
                <a:lnTo>
                  <a:pt x="549" y="1304"/>
                </a:lnTo>
                <a:lnTo>
                  <a:pt x="547" y="1300"/>
                </a:lnTo>
                <a:lnTo>
                  <a:pt x="546" y="1296"/>
                </a:lnTo>
                <a:lnTo>
                  <a:pt x="546" y="1291"/>
                </a:lnTo>
                <a:lnTo>
                  <a:pt x="546" y="1287"/>
                </a:lnTo>
                <a:lnTo>
                  <a:pt x="547" y="1283"/>
                </a:lnTo>
                <a:lnTo>
                  <a:pt x="550" y="1279"/>
                </a:lnTo>
                <a:lnTo>
                  <a:pt x="553" y="1275"/>
                </a:lnTo>
                <a:lnTo>
                  <a:pt x="557" y="1270"/>
                </a:lnTo>
                <a:lnTo>
                  <a:pt x="562" y="1266"/>
                </a:lnTo>
                <a:lnTo>
                  <a:pt x="567" y="1263"/>
                </a:lnTo>
                <a:lnTo>
                  <a:pt x="574" y="1259"/>
                </a:lnTo>
                <a:lnTo>
                  <a:pt x="589" y="1251"/>
                </a:lnTo>
                <a:lnTo>
                  <a:pt x="598" y="1248"/>
                </a:lnTo>
                <a:lnTo>
                  <a:pt x="608" y="1244"/>
                </a:lnTo>
                <a:lnTo>
                  <a:pt x="619" y="1241"/>
                </a:lnTo>
                <a:lnTo>
                  <a:pt x="631" y="1238"/>
                </a:lnTo>
                <a:lnTo>
                  <a:pt x="681" y="1226"/>
                </a:lnTo>
                <a:lnTo>
                  <a:pt x="681" y="1367"/>
                </a:lnTo>
                <a:close/>
                <a:moveTo>
                  <a:pt x="63" y="11"/>
                </a:moveTo>
                <a:lnTo>
                  <a:pt x="37" y="12"/>
                </a:lnTo>
                <a:lnTo>
                  <a:pt x="11" y="11"/>
                </a:lnTo>
                <a:lnTo>
                  <a:pt x="3" y="10"/>
                </a:lnTo>
                <a:lnTo>
                  <a:pt x="0" y="10"/>
                </a:lnTo>
                <a:lnTo>
                  <a:pt x="3" y="9"/>
                </a:lnTo>
                <a:lnTo>
                  <a:pt x="10" y="8"/>
                </a:lnTo>
                <a:lnTo>
                  <a:pt x="36" y="8"/>
                </a:lnTo>
                <a:lnTo>
                  <a:pt x="62" y="9"/>
                </a:lnTo>
                <a:lnTo>
                  <a:pt x="70" y="9"/>
                </a:lnTo>
                <a:lnTo>
                  <a:pt x="73" y="10"/>
                </a:lnTo>
                <a:lnTo>
                  <a:pt x="72" y="10"/>
                </a:lnTo>
                <a:lnTo>
                  <a:pt x="71" y="11"/>
                </a:lnTo>
                <a:lnTo>
                  <a:pt x="63"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30046" tIns="65023" rIns="130046" bIns="65023"/>
          <a:lstStyle/>
          <a:p>
            <a:pPr algn="l" defTabSz="914400" hangingPunct="1"/>
            <a:endParaRPr lang="fi-FI" sz="1800" smtClean="0">
              <a:latin typeface="Arial" charset="0"/>
              <a:ea typeface="+mn-ea"/>
              <a:cs typeface="+mn-cs"/>
            </a:endParaRPr>
          </a:p>
        </p:txBody>
      </p:sp>
      <p:sp>
        <p:nvSpPr>
          <p:cNvPr id="1028" name="Rectangle 4"/>
          <p:cNvSpPr>
            <a:spLocks noGrp="1" noChangeArrowheads="1"/>
          </p:cNvSpPr>
          <p:nvPr>
            <p:ph type="title"/>
          </p:nvPr>
        </p:nvSpPr>
        <p:spPr bwMode="auto">
          <a:xfrm>
            <a:off x="1176303" y="1085992"/>
            <a:ext cx="10652196" cy="143594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130046" bIns="65023" numCol="1" anchor="ctr" anchorCtr="0" compatLnSpc="1">
            <a:prstTxWarp prst="textNoShape">
              <a:avLst/>
            </a:prstTxWarp>
          </a:bodyPr>
          <a:lstStyle/>
          <a:p>
            <a:pPr lvl="0"/>
            <a:r>
              <a:rPr lang="fi-FI" altLang="fi-FI" smtClean="0"/>
              <a:t>Muokkaa perustyyl. napsautt.</a:t>
            </a:r>
          </a:p>
        </p:txBody>
      </p:sp>
      <p:sp>
        <p:nvSpPr>
          <p:cNvPr id="1029" name="Rectangle 5"/>
          <p:cNvSpPr>
            <a:spLocks noGrp="1" noChangeArrowheads="1"/>
          </p:cNvSpPr>
          <p:nvPr>
            <p:ph type="body" idx="1"/>
          </p:nvPr>
        </p:nvSpPr>
        <p:spPr bwMode="auto">
          <a:xfrm>
            <a:off x="1176303" y="2930595"/>
            <a:ext cx="10652196" cy="573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130046" bIns="65023"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17423" name="Rectangle 15"/>
          <p:cNvSpPr>
            <a:spLocks noGrp="1" noChangeArrowheads="1"/>
          </p:cNvSpPr>
          <p:nvPr>
            <p:ph type="ftr" sz="quarter" idx="3"/>
          </p:nvPr>
        </p:nvSpPr>
        <p:spPr bwMode="auto">
          <a:xfrm>
            <a:off x="1192107" y="8778241"/>
            <a:ext cx="7261013" cy="60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130046" bIns="65023" numCol="1" anchor="ctr" anchorCtr="0" compatLnSpc="1">
            <a:prstTxWarp prst="textNoShape">
              <a:avLst/>
            </a:prstTxWarp>
          </a:bodyPr>
          <a:lstStyle>
            <a:lvl1pPr>
              <a:defRPr sz="1300"/>
            </a:lvl1pPr>
          </a:lstStyle>
          <a:p>
            <a:pPr algn="l" defTabSz="914400" hangingPunct="1">
              <a:defRPr/>
            </a:pPr>
            <a:r>
              <a:rPr lang="fi-FI">
                <a:latin typeface="Arial" charset="0"/>
                <a:ea typeface="+mn-ea"/>
                <a:cs typeface="+mn-cs"/>
              </a:rPr>
              <a:t>Presentation name and author</a:t>
            </a:r>
          </a:p>
        </p:txBody>
      </p:sp>
      <p:pic>
        <p:nvPicPr>
          <p:cNvPr id="1031"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0480" y="8778240"/>
            <a:ext cx="975360" cy="59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6" descr="http://www.maaseutu.fi/attachments/5opgojziV/5mlUBwfKF/Files/CurrentFile/Logo_Leader_RGB_.jpg"/>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7152640" y="8778240"/>
            <a:ext cx="650240" cy="65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897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300">
          <a:solidFill>
            <a:schemeClr val="tx2"/>
          </a:solidFill>
          <a:latin typeface="+mj-lt"/>
          <a:ea typeface="+mj-ea"/>
          <a:cs typeface="+mj-cs"/>
        </a:defRPr>
      </a:lvl1pPr>
      <a:lvl2pPr algn="l" rtl="0" eaLnBrk="0" fontAlgn="base" hangingPunct="0">
        <a:spcBef>
          <a:spcPct val="0"/>
        </a:spcBef>
        <a:spcAft>
          <a:spcPct val="0"/>
        </a:spcAft>
        <a:defRPr sz="4300">
          <a:solidFill>
            <a:schemeClr val="tx2"/>
          </a:solidFill>
          <a:latin typeface="Arial" charset="0"/>
        </a:defRPr>
      </a:lvl2pPr>
      <a:lvl3pPr algn="l" rtl="0" eaLnBrk="0" fontAlgn="base" hangingPunct="0">
        <a:spcBef>
          <a:spcPct val="0"/>
        </a:spcBef>
        <a:spcAft>
          <a:spcPct val="0"/>
        </a:spcAft>
        <a:defRPr sz="4300">
          <a:solidFill>
            <a:schemeClr val="tx2"/>
          </a:solidFill>
          <a:latin typeface="Arial" charset="0"/>
        </a:defRPr>
      </a:lvl3pPr>
      <a:lvl4pPr algn="l" rtl="0" eaLnBrk="0" fontAlgn="base" hangingPunct="0">
        <a:spcBef>
          <a:spcPct val="0"/>
        </a:spcBef>
        <a:spcAft>
          <a:spcPct val="0"/>
        </a:spcAft>
        <a:defRPr sz="4300">
          <a:solidFill>
            <a:schemeClr val="tx2"/>
          </a:solidFill>
          <a:latin typeface="Arial" charset="0"/>
        </a:defRPr>
      </a:lvl4pPr>
      <a:lvl5pPr algn="l" rtl="0" eaLnBrk="0" fontAlgn="base" hangingPunct="0">
        <a:spcBef>
          <a:spcPct val="0"/>
        </a:spcBef>
        <a:spcAft>
          <a:spcPct val="0"/>
        </a:spcAft>
        <a:defRPr sz="4300">
          <a:solidFill>
            <a:schemeClr val="tx2"/>
          </a:solidFill>
          <a:latin typeface="Arial" charset="0"/>
        </a:defRPr>
      </a:lvl5pPr>
      <a:lvl6pPr marL="650230" algn="l" rtl="0" fontAlgn="base">
        <a:spcBef>
          <a:spcPct val="0"/>
        </a:spcBef>
        <a:spcAft>
          <a:spcPct val="0"/>
        </a:spcAft>
        <a:defRPr sz="4300">
          <a:solidFill>
            <a:schemeClr val="tx2"/>
          </a:solidFill>
          <a:latin typeface="Arial" charset="0"/>
        </a:defRPr>
      </a:lvl6pPr>
      <a:lvl7pPr marL="1300460" algn="l" rtl="0" fontAlgn="base">
        <a:spcBef>
          <a:spcPct val="0"/>
        </a:spcBef>
        <a:spcAft>
          <a:spcPct val="0"/>
        </a:spcAft>
        <a:defRPr sz="4300">
          <a:solidFill>
            <a:schemeClr val="tx2"/>
          </a:solidFill>
          <a:latin typeface="Arial" charset="0"/>
        </a:defRPr>
      </a:lvl7pPr>
      <a:lvl8pPr marL="1950690" algn="l" rtl="0" fontAlgn="base">
        <a:spcBef>
          <a:spcPct val="0"/>
        </a:spcBef>
        <a:spcAft>
          <a:spcPct val="0"/>
        </a:spcAft>
        <a:defRPr sz="4300">
          <a:solidFill>
            <a:schemeClr val="tx2"/>
          </a:solidFill>
          <a:latin typeface="Arial" charset="0"/>
        </a:defRPr>
      </a:lvl8pPr>
      <a:lvl9pPr marL="2600919" algn="l" rtl="0" fontAlgn="base">
        <a:spcBef>
          <a:spcPct val="0"/>
        </a:spcBef>
        <a:spcAft>
          <a:spcPct val="0"/>
        </a:spcAft>
        <a:defRPr sz="4300">
          <a:solidFill>
            <a:schemeClr val="tx2"/>
          </a:solidFill>
          <a:latin typeface="Arial" charset="0"/>
        </a:defRPr>
      </a:lvl9pPr>
    </p:titleStyle>
    <p:bodyStyle>
      <a:lvl1pPr marL="377044" indent="-377044" algn="l" rtl="0" eaLnBrk="0" fontAlgn="base" hangingPunct="0">
        <a:spcBef>
          <a:spcPct val="0"/>
        </a:spcBef>
        <a:spcAft>
          <a:spcPct val="20000"/>
        </a:spcAft>
        <a:buClr>
          <a:schemeClr val="tx2"/>
        </a:buClr>
        <a:buChar char="•"/>
        <a:defRPr sz="3100">
          <a:solidFill>
            <a:schemeClr val="tx1"/>
          </a:solidFill>
          <a:latin typeface="+mn-lt"/>
          <a:ea typeface="+mn-ea"/>
          <a:cs typeface="+mn-cs"/>
        </a:defRPr>
      </a:lvl1pPr>
      <a:lvl2pPr marL="657004" indent="-277703" algn="l" rtl="0" eaLnBrk="0" fontAlgn="base" hangingPunct="0">
        <a:spcBef>
          <a:spcPct val="0"/>
        </a:spcBef>
        <a:spcAft>
          <a:spcPct val="20000"/>
        </a:spcAft>
        <a:buClr>
          <a:schemeClr val="tx2"/>
        </a:buClr>
        <a:buFont typeface="Arial" charset="0"/>
        <a:buChar char="-"/>
        <a:defRPr sz="2800">
          <a:solidFill>
            <a:schemeClr val="tx1"/>
          </a:solidFill>
          <a:latin typeface="+mn-lt"/>
        </a:defRPr>
      </a:lvl2pPr>
      <a:lvl3pPr marL="909871" indent="-250610" algn="l" rtl="0" eaLnBrk="0" fontAlgn="base" hangingPunct="0">
        <a:spcBef>
          <a:spcPct val="0"/>
        </a:spcBef>
        <a:spcAft>
          <a:spcPct val="20000"/>
        </a:spcAft>
        <a:buClr>
          <a:schemeClr val="tx2"/>
        </a:buClr>
        <a:buChar char="•"/>
        <a:defRPr>
          <a:solidFill>
            <a:schemeClr val="tx1"/>
          </a:solidFill>
          <a:latin typeface="+mn-lt"/>
        </a:defRPr>
      </a:lvl3pPr>
      <a:lvl4pPr marL="1144676" indent="-232548" algn="l" rtl="0" eaLnBrk="0" fontAlgn="base" hangingPunct="0">
        <a:spcBef>
          <a:spcPct val="0"/>
        </a:spcBef>
        <a:spcAft>
          <a:spcPct val="20000"/>
        </a:spcAft>
        <a:buClr>
          <a:schemeClr val="tx2"/>
        </a:buClr>
        <a:buFont typeface="Arial" charset="0"/>
        <a:buChar char="-"/>
        <a:defRPr sz="2300">
          <a:solidFill>
            <a:schemeClr val="tx1"/>
          </a:solidFill>
          <a:latin typeface="+mn-lt"/>
        </a:defRPr>
      </a:lvl4pPr>
      <a:lvl5pPr marL="1395285" indent="-248352" algn="l" rtl="0" eaLnBrk="0" fontAlgn="base" hangingPunct="0">
        <a:spcBef>
          <a:spcPct val="0"/>
        </a:spcBef>
        <a:spcAft>
          <a:spcPct val="20000"/>
        </a:spcAft>
        <a:buClr>
          <a:schemeClr val="tx2"/>
        </a:buClr>
        <a:buChar char="•"/>
        <a:defRPr sz="2300">
          <a:solidFill>
            <a:schemeClr val="tx1"/>
          </a:solidFill>
          <a:latin typeface="+mn-lt"/>
        </a:defRPr>
      </a:lvl5pPr>
      <a:lvl6pPr marL="2045515" indent="-248352" algn="l" rtl="0" fontAlgn="base">
        <a:spcBef>
          <a:spcPct val="0"/>
        </a:spcBef>
        <a:spcAft>
          <a:spcPct val="20000"/>
        </a:spcAft>
        <a:buClr>
          <a:schemeClr val="tx2"/>
        </a:buClr>
        <a:buChar char="•"/>
        <a:defRPr sz="2300">
          <a:solidFill>
            <a:schemeClr val="tx1"/>
          </a:solidFill>
          <a:latin typeface="+mn-lt"/>
        </a:defRPr>
      </a:lvl6pPr>
      <a:lvl7pPr marL="2695745" indent="-248352" algn="l" rtl="0" fontAlgn="base">
        <a:spcBef>
          <a:spcPct val="0"/>
        </a:spcBef>
        <a:spcAft>
          <a:spcPct val="20000"/>
        </a:spcAft>
        <a:buClr>
          <a:schemeClr val="tx2"/>
        </a:buClr>
        <a:buChar char="•"/>
        <a:defRPr sz="2300">
          <a:solidFill>
            <a:schemeClr val="tx1"/>
          </a:solidFill>
          <a:latin typeface="+mn-lt"/>
        </a:defRPr>
      </a:lvl7pPr>
      <a:lvl8pPr marL="3345974" indent="-248352" algn="l" rtl="0" fontAlgn="base">
        <a:spcBef>
          <a:spcPct val="0"/>
        </a:spcBef>
        <a:spcAft>
          <a:spcPct val="20000"/>
        </a:spcAft>
        <a:buClr>
          <a:schemeClr val="tx2"/>
        </a:buClr>
        <a:buChar char="•"/>
        <a:defRPr sz="2300">
          <a:solidFill>
            <a:schemeClr val="tx1"/>
          </a:solidFill>
          <a:latin typeface="+mn-lt"/>
        </a:defRPr>
      </a:lvl8pPr>
      <a:lvl9pPr marL="3996204" indent="-248352" algn="l" rtl="0" fontAlgn="base">
        <a:spcBef>
          <a:spcPct val="0"/>
        </a:spcBef>
        <a:spcAft>
          <a:spcPct val="20000"/>
        </a:spcAft>
        <a:buClr>
          <a:schemeClr val="tx2"/>
        </a:buClr>
        <a:buChar char="•"/>
        <a:defRPr sz="2300">
          <a:solidFill>
            <a:schemeClr val="tx1"/>
          </a:solidFill>
          <a:latin typeface="+mn-lt"/>
        </a:defRPr>
      </a:lvl9pPr>
    </p:bodyStyle>
    <p:otherStyle>
      <a:defPPr>
        <a:defRPr lang="fi-FI"/>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www.outokaira.fi/"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leader-suomi.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utokaira.fi/yleisohje/" TargetMode="External"/><Relationship Id="rId2" Type="http://schemas.openxmlformats.org/officeDocument/2006/relationships/hyperlink" Target="https://hyrra.mavi.fi/login.html"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droppedImage.pdf"/>
          <p:cNvPicPr>
            <a:picLocks noChangeAspect="1"/>
          </p:cNvPicPr>
          <p:nvPr/>
        </p:nvPicPr>
        <p:blipFill>
          <a:blip r:embed="rId2" cstate="print"/>
          <a:srcRect b="17790"/>
          <a:stretch>
            <a:fillRect/>
          </a:stretch>
        </p:blipFill>
        <p:spPr bwMode="auto">
          <a:xfrm>
            <a:off x="2060575" y="2341563"/>
            <a:ext cx="8958263" cy="3457575"/>
          </a:xfrm>
          <a:prstGeom prst="rect">
            <a:avLst/>
          </a:prstGeom>
          <a:noFill/>
          <a:ln w="3175" cap="flat" cmpd="sng">
            <a:noFill/>
            <a:prstDash val="solid"/>
            <a:miter lim="0"/>
            <a:headEnd type="none" w="med" len="med"/>
            <a:tailEnd type="none" w="med" len="med"/>
          </a:ln>
          <a:effectLst/>
        </p:spPr>
      </p:pic>
      <p:sp>
        <p:nvSpPr>
          <p:cNvPr id="3074" name="AutoShape 2"/>
          <p:cNvSpPr>
            <a:spLocks/>
          </p:cNvSpPr>
          <p:nvPr/>
        </p:nvSpPr>
        <p:spPr bwMode="auto">
          <a:xfrm>
            <a:off x="3118024" y="5808663"/>
            <a:ext cx="6984776" cy="23084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3175" cap="flat" cmpd="sng">
            <a:noFill/>
            <a:prstDash val="solid"/>
            <a:miter lim="0"/>
            <a:headEnd/>
            <a:tailEnd/>
          </a:ln>
          <a:effectLst/>
        </p:spPr>
        <p:txBody>
          <a:bodyPr lIns="40640" tIns="40640" rIns="40640" bIns="40640"/>
          <a:lstStyle/>
          <a:p>
            <a:r>
              <a:rPr lang="fi-FI" sz="4400" b="1" dirty="0" smtClean="0">
                <a:latin typeface="Ubuntu" charset="0"/>
                <a:ea typeface="Ubuntu" charset="0"/>
                <a:cs typeface="Ubuntu" charset="0"/>
                <a:sym typeface="Ubuntu" charset="0"/>
              </a:rPr>
              <a:t>Outokairan </a:t>
            </a:r>
            <a:r>
              <a:rPr lang="fi-FI" sz="4400" b="1" dirty="0" err="1" smtClean="0">
                <a:latin typeface="Ubuntu" charset="0"/>
                <a:ea typeface="Ubuntu" charset="0"/>
                <a:cs typeface="Ubuntu" charset="0"/>
                <a:sym typeface="Ubuntu" charset="0"/>
              </a:rPr>
              <a:t>Leader</a:t>
            </a:r>
            <a:r>
              <a:rPr lang="fi-FI" sz="4400" b="1" dirty="0" smtClean="0">
                <a:latin typeface="Ubuntu" charset="0"/>
                <a:ea typeface="Ubuntu" charset="0"/>
                <a:cs typeface="Ubuntu" charset="0"/>
                <a:sym typeface="Ubuntu" charset="0"/>
              </a:rPr>
              <a:t> -infot</a:t>
            </a:r>
          </a:p>
          <a:p>
            <a:endParaRPr lang="fi-FI" sz="1800" b="1" dirty="0" smtClean="0">
              <a:latin typeface="Ubuntu" charset="0"/>
              <a:ea typeface="Ubuntu" charset="0"/>
              <a:cs typeface="Ubuntu" charset="0"/>
              <a:sym typeface="Ubuntu" charset="0"/>
            </a:endParaRPr>
          </a:p>
          <a:p>
            <a:r>
              <a:rPr lang="fi-FI" sz="1800" b="1" dirty="0" err="1" smtClean="0">
                <a:latin typeface="Ubuntu" charset="0"/>
                <a:ea typeface="Ubuntu" charset="0"/>
                <a:cs typeface="Ubuntu" charset="0"/>
                <a:sym typeface="Ubuntu" charset="0"/>
              </a:rPr>
              <a:t>Leader</a:t>
            </a:r>
            <a:r>
              <a:rPr lang="fi-FI" sz="1800" b="1" dirty="0" smtClean="0">
                <a:latin typeface="Ubuntu" charset="0"/>
                <a:ea typeface="Ubuntu" charset="0"/>
                <a:cs typeface="Ubuntu" charset="0"/>
                <a:sym typeface="Ubuntu" charset="0"/>
              </a:rPr>
              <a:t> Outokaira </a:t>
            </a:r>
            <a:r>
              <a:rPr lang="fi-FI" sz="1800" b="1" dirty="0" err="1" smtClean="0">
                <a:latin typeface="Ubuntu" charset="0"/>
                <a:ea typeface="Ubuntu" charset="0"/>
                <a:cs typeface="Ubuntu" charset="0"/>
                <a:sym typeface="Ubuntu" charset="0"/>
              </a:rPr>
              <a:t>tuottamhan</a:t>
            </a:r>
            <a:r>
              <a:rPr lang="fi-FI" sz="1800" b="1" dirty="0" smtClean="0">
                <a:latin typeface="Ubuntu" charset="0"/>
                <a:ea typeface="Ubuntu" charset="0"/>
                <a:cs typeface="Ubuntu" charset="0"/>
                <a:sym typeface="Ubuntu" charset="0"/>
              </a:rPr>
              <a:t> </a:t>
            </a:r>
          </a:p>
          <a:p>
            <a:r>
              <a:rPr lang="fi-FI" sz="1800" b="1" dirty="0" smtClean="0">
                <a:latin typeface="Ubuntu" charset="0"/>
                <a:ea typeface="Ubuntu" charset="0"/>
                <a:cs typeface="Ubuntu" charset="0"/>
                <a:sym typeface="Ubuntu" charset="0"/>
              </a:rPr>
              <a:t> Anne Anttila</a:t>
            </a:r>
          </a:p>
          <a:p>
            <a:r>
              <a:rPr lang="fi-FI" sz="1800" b="1" dirty="0" smtClean="0">
                <a:latin typeface="Ubuntu" charset="0"/>
                <a:ea typeface="Ubuntu" charset="0"/>
                <a:cs typeface="Ubuntu" charset="0"/>
                <a:sym typeface="Ubuntu" charset="0"/>
              </a:rPr>
              <a:t>Kesäkuu 2015</a:t>
            </a:r>
            <a:endParaRPr lang="fi-FI" sz="1800" b="1" dirty="0">
              <a:latin typeface="Ubuntu" charset="0"/>
              <a:ea typeface="Ubuntu" charset="0"/>
              <a:cs typeface="Ubuntu" charset="0"/>
              <a:sym typeface="Ubuntu" charset="0"/>
            </a:endParaRPr>
          </a:p>
        </p:txBody>
      </p:sp>
    </p:spTree>
    <p:extLst>
      <p:ext uri="{BB962C8B-B14F-4D97-AF65-F5344CB8AC3E}">
        <p14:creationId xmlns:p14="http://schemas.microsoft.com/office/powerpoint/2010/main" val="187443715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r>
              <a:rPr lang="fi-FI" sz="1600" dirty="0" smtClean="0">
                <a:latin typeface="Ubuntu" charset="0"/>
                <a:ea typeface="Ubuntu" charset="0"/>
                <a:cs typeface="Ubuntu" charset="0"/>
                <a:sym typeface="Ubuntu" charset="0"/>
              </a:rPr>
              <a:t> </a:t>
            </a:r>
            <a:endParaRPr lang="fi-FI" sz="1600" dirty="0"/>
          </a:p>
        </p:txBody>
      </p:sp>
      <p:sp>
        <p:nvSpPr>
          <p:cNvPr id="5124" name="AutoShape 4"/>
          <p:cNvSpPr>
            <a:spLocks/>
          </p:cNvSpPr>
          <p:nvPr/>
        </p:nvSpPr>
        <p:spPr bwMode="auto">
          <a:xfrm>
            <a:off x="2974008" y="515938"/>
            <a:ext cx="7848872"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3600" b="1" dirty="0" smtClean="0">
                <a:latin typeface="Ubuntu" charset="0"/>
                <a:ea typeface="Ubuntu" charset="0"/>
                <a:cs typeface="Ubuntu" charset="0"/>
                <a:sym typeface="Ubuntu" charset="0"/>
              </a:rPr>
              <a:t>Miten </a:t>
            </a:r>
            <a:r>
              <a:rPr lang="fi-FI" sz="3600" b="1" dirty="0" err="1" smtClean="0">
                <a:latin typeface="Ubuntu" charset="0"/>
                <a:ea typeface="Ubuntu" charset="0"/>
                <a:cs typeface="Ubuntu" charset="0"/>
                <a:sym typeface="Ubuntu" charset="0"/>
              </a:rPr>
              <a:t>Leaderia</a:t>
            </a:r>
            <a:r>
              <a:rPr lang="fi-FI" sz="3600" b="1" dirty="0" smtClean="0">
                <a:latin typeface="Ubuntu" charset="0"/>
                <a:ea typeface="Ubuntu" charset="0"/>
                <a:cs typeface="Ubuntu" charset="0"/>
                <a:sym typeface="Ubuntu" charset="0"/>
              </a:rPr>
              <a:t> sitten toteutetaan</a:t>
            </a:r>
            <a:r>
              <a:rPr lang="fi-FI" sz="4400" b="1" dirty="0" smtClean="0">
                <a:latin typeface="Ubuntu" charset="0"/>
                <a:ea typeface="Ubuntu" charset="0"/>
                <a:cs typeface="Ubuntu" charset="0"/>
                <a:sym typeface="Ubuntu" charset="0"/>
              </a:rPr>
              <a:t>?</a:t>
            </a:r>
            <a:endParaRPr lang="fi-FI" sz="4400"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
        <p:nvSpPr>
          <p:cNvPr id="2" name="Suorakulmio 1"/>
          <p:cNvSpPr/>
          <p:nvPr/>
        </p:nvSpPr>
        <p:spPr>
          <a:xfrm>
            <a:off x="1081088" y="2140497"/>
            <a:ext cx="8672512" cy="6494085"/>
          </a:xfrm>
          <a:prstGeom prst="rect">
            <a:avLst/>
          </a:prstGeom>
        </p:spPr>
        <p:txBody>
          <a:bodyPr wrap="square">
            <a:spAutoFit/>
          </a:bodyPr>
          <a:lstStyle/>
          <a:p>
            <a:pPr marL="265113" indent="-265113" algn="l" defTabSz="914400" hangingPunct="1">
              <a:spcAft>
                <a:spcPct val="20000"/>
              </a:spcAft>
              <a:buClr>
                <a:srgbClr val="0A0689"/>
              </a:buClr>
              <a:buFontTx/>
              <a:buChar char="•"/>
            </a:pPr>
            <a:r>
              <a:rPr lang="fi-FI" altLang="fi-FI" sz="3200" b="1" kern="0" dirty="0" smtClean="0">
                <a:latin typeface="Gill Sans"/>
                <a:ea typeface="+mn-ea"/>
                <a:cs typeface="+mn-cs"/>
              </a:rPr>
              <a:t>Yleishyödyllisiä investointihankkeita</a:t>
            </a:r>
          </a:p>
          <a:p>
            <a:pPr marL="493713" lvl="1" indent="-265113" algn="l" defTabSz="914400" hangingPunct="1">
              <a:spcAft>
                <a:spcPct val="20000"/>
              </a:spcAft>
              <a:buClr>
                <a:srgbClr val="0A0689"/>
              </a:buClr>
              <a:buFontTx/>
              <a:buChar char="•"/>
            </a:pPr>
            <a:r>
              <a:rPr lang="fi-FI" altLang="fi-FI" sz="3200" kern="0" dirty="0" smtClean="0">
                <a:latin typeface="Gill Sans"/>
                <a:ea typeface="+mn-ea"/>
                <a:cs typeface="+mn-cs"/>
              </a:rPr>
              <a:t>Hakijana esim. järjestöt, julkisoikeudelliset yhteisöt ym.</a:t>
            </a:r>
          </a:p>
          <a:p>
            <a:pPr marL="493713" lvl="1" indent="-265113" algn="l" defTabSz="914400" hangingPunct="1">
              <a:spcAft>
                <a:spcPct val="20000"/>
              </a:spcAft>
              <a:buClr>
                <a:srgbClr val="0A0689"/>
              </a:buClr>
              <a:buFontTx/>
              <a:buChar char="•"/>
            </a:pPr>
            <a:r>
              <a:rPr lang="fi-FI" altLang="fi-FI" sz="3200" kern="0" dirty="0" smtClean="0">
                <a:latin typeface="Gill Sans"/>
                <a:ea typeface="+mn-ea"/>
                <a:cs typeface="+mn-cs"/>
              </a:rPr>
              <a:t>Tulee oikeasti olla yleishyödyllistä toimintaa, ei esim. kunnan toteuttamaa yritystoimintaa</a:t>
            </a:r>
          </a:p>
          <a:p>
            <a:pPr marL="493713" lvl="1" indent="-265113" algn="l" defTabSz="914400" hangingPunct="1">
              <a:spcAft>
                <a:spcPct val="20000"/>
              </a:spcAft>
              <a:buClr>
                <a:srgbClr val="0A0689"/>
              </a:buClr>
              <a:buFontTx/>
              <a:buChar char="•"/>
            </a:pPr>
            <a:r>
              <a:rPr lang="fi-FI" altLang="fi-FI" sz="3200" kern="0" dirty="0" err="1" smtClean="0">
                <a:latin typeface="Gill Sans"/>
                <a:ea typeface="+mn-ea"/>
                <a:cs typeface="+mn-cs"/>
              </a:rPr>
              <a:t>Leader</a:t>
            </a:r>
            <a:r>
              <a:rPr lang="fi-FI" altLang="fi-FI" sz="3200" kern="0" dirty="0" smtClean="0">
                <a:latin typeface="Gill Sans"/>
                <a:ea typeface="+mn-ea"/>
                <a:cs typeface="+mn-cs"/>
              </a:rPr>
              <a:t> –rahoitus tullee olemaan 60 %</a:t>
            </a:r>
          </a:p>
          <a:p>
            <a:pPr marL="493713" lvl="1" indent="-265113" algn="l" defTabSz="914400" hangingPunct="1">
              <a:spcAft>
                <a:spcPct val="20000"/>
              </a:spcAft>
              <a:buClr>
                <a:srgbClr val="0A0689"/>
              </a:buClr>
              <a:buFontTx/>
              <a:buChar char="•"/>
            </a:pPr>
            <a:r>
              <a:rPr lang="fi-FI" altLang="fi-FI" sz="3200" kern="0" dirty="0" smtClean="0">
                <a:latin typeface="Gill Sans"/>
                <a:ea typeface="+mn-ea"/>
                <a:cs typeface="+mn-cs"/>
              </a:rPr>
              <a:t>Vastikkeetonta työtä (=talkoo) </a:t>
            </a:r>
            <a:r>
              <a:rPr lang="fi-FI" altLang="fi-FI" sz="3200" kern="0" dirty="0" err="1" smtClean="0">
                <a:latin typeface="Gill Sans"/>
                <a:ea typeface="+mn-ea"/>
                <a:cs typeface="+mn-cs"/>
              </a:rPr>
              <a:t>max</a:t>
            </a:r>
            <a:r>
              <a:rPr lang="fi-FI" altLang="fi-FI" sz="3200" kern="0" dirty="0" smtClean="0">
                <a:latin typeface="Gill Sans"/>
                <a:ea typeface="+mn-ea"/>
                <a:cs typeface="+mn-cs"/>
              </a:rPr>
              <a:t> </a:t>
            </a:r>
            <a:r>
              <a:rPr lang="fi-FI" altLang="fi-FI" sz="3200" kern="0" dirty="0" smtClean="0">
                <a:solidFill>
                  <a:srgbClr val="FF0000"/>
                </a:solidFill>
                <a:latin typeface="Gill Sans"/>
                <a:ea typeface="+mn-ea"/>
                <a:cs typeface="+mn-cs"/>
              </a:rPr>
              <a:t>100 % </a:t>
            </a:r>
            <a:r>
              <a:rPr lang="fi-FI" altLang="fi-FI" sz="3200" kern="0" dirty="0" smtClean="0">
                <a:latin typeface="Gill Sans"/>
                <a:ea typeface="+mn-ea"/>
                <a:cs typeface="+mn-cs"/>
              </a:rPr>
              <a:t>yksityisestä , hinta </a:t>
            </a:r>
            <a:r>
              <a:rPr lang="fi-FI" altLang="fi-FI" sz="3200" kern="0" dirty="0" smtClean="0">
                <a:solidFill>
                  <a:srgbClr val="FF0000"/>
                </a:solidFill>
                <a:latin typeface="Gill Sans"/>
                <a:ea typeface="+mn-ea"/>
                <a:cs typeface="+mn-cs"/>
              </a:rPr>
              <a:t>15</a:t>
            </a:r>
            <a:r>
              <a:rPr lang="fi-FI" altLang="fi-FI" sz="3200" kern="0" dirty="0" smtClean="0">
                <a:latin typeface="Gill Sans"/>
                <a:ea typeface="+mn-ea"/>
                <a:cs typeface="+mn-cs"/>
              </a:rPr>
              <a:t> €/h, lisäksi traktori tai vastaava </a:t>
            </a:r>
            <a:r>
              <a:rPr lang="fi-FI" altLang="fi-FI" sz="3200" kern="0" dirty="0" smtClean="0">
                <a:solidFill>
                  <a:srgbClr val="FF0000"/>
                </a:solidFill>
                <a:latin typeface="Gill Sans"/>
                <a:ea typeface="+mn-ea"/>
                <a:cs typeface="+mn-cs"/>
              </a:rPr>
              <a:t>30 </a:t>
            </a:r>
            <a:r>
              <a:rPr lang="fi-FI" altLang="fi-FI" sz="3200" kern="0" dirty="0" smtClean="0">
                <a:latin typeface="Gill Sans"/>
                <a:ea typeface="+mn-ea"/>
                <a:cs typeface="+mn-cs"/>
              </a:rPr>
              <a:t>€/h </a:t>
            </a:r>
          </a:p>
          <a:p>
            <a:pPr marL="493713" lvl="1" indent="-265113" algn="l" defTabSz="914400" hangingPunct="1">
              <a:spcAft>
                <a:spcPct val="20000"/>
              </a:spcAft>
              <a:buClr>
                <a:srgbClr val="0A0689"/>
              </a:buClr>
              <a:buFontTx/>
              <a:buChar char="•"/>
            </a:pPr>
            <a:r>
              <a:rPr lang="fi-FI" altLang="fi-FI" sz="3200" kern="0" dirty="0" err="1" smtClean="0">
                <a:latin typeface="Gill Sans"/>
                <a:ea typeface="+mn-ea"/>
                <a:cs typeface="+mn-cs"/>
              </a:rPr>
              <a:t>Julkisoik.yhteisöjen</a:t>
            </a:r>
            <a:r>
              <a:rPr lang="fi-FI" altLang="fi-FI" sz="3200" kern="0" dirty="0" smtClean="0">
                <a:latin typeface="Gill Sans"/>
                <a:ea typeface="+mn-ea"/>
                <a:cs typeface="+mn-cs"/>
              </a:rPr>
              <a:t> hankkeissa vaaditaan min. 30 % muuta julkista rahoitusta (=</a:t>
            </a:r>
            <a:r>
              <a:rPr lang="fi-FI" altLang="fi-FI" sz="3200" kern="0" dirty="0" err="1" smtClean="0">
                <a:latin typeface="Gill Sans"/>
                <a:ea typeface="+mn-ea"/>
                <a:cs typeface="+mn-cs"/>
              </a:rPr>
              <a:t>ylim.kuntaraha</a:t>
            </a:r>
            <a:r>
              <a:rPr lang="fi-FI" altLang="fi-FI" sz="3200" kern="0" dirty="0" smtClean="0">
                <a:latin typeface="Gill Sans"/>
                <a:ea typeface="+mn-ea"/>
                <a:cs typeface="+mn-cs"/>
              </a:rPr>
              <a:t> tai vastaava)</a:t>
            </a:r>
            <a:endParaRPr lang="fi-FI" altLang="fi-FI" sz="3200" kern="0" dirty="0">
              <a:latin typeface="Gill Sans"/>
              <a:ea typeface="+mn-ea"/>
              <a:cs typeface="+mn-cs"/>
            </a:endParaRPr>
          </a:p>
        </p:txBody>
      </p:sp>
    </p:spTree>
    <p:extLst>
      <p:ext uri="{BB962C8B-B14F-4D97-AF65-F5344CB8AC3E}">
        <p14:creationId xmlns:p14="http://schemas.microsoft.com/office/powerpoint/2010/main" val="972414767"/>
      </p:ext>
    </p:extLst>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r>
              <a:rPr lang="fi-FI" sz="1600" dirty="0" smtClean="0">
                <a:latin typeface="Ubuntu" charset="0"/>
                <a:ea typeface="Ubuntu" charset="0"/>
                <a:cs typeface="Ubuntu" charset="0"/>
                <a:sym typeface="Ubuntu" charset="0"/>
              </a:rPr>
              <a:t> </a:t>
            </a:r>
            <a:endParaRPr lang="fi-FI" sz="1600" dirty="0"/>
          </a:p>
        </p:txBody>
      </p:sp>
      <p:sp>
        <p:nvSpPr>
          <p:cNvPr id="5124" name="AutoShape 4"/>
          <p:cNvSpPr>
            <a:spLocks/>
          </p:cNvSpPr>
          <p:nvPr/>
        </p:nvSpPr>
        <p:spPr bwMode="auto">
          <a:xfrm>
            <a:off x="2974008" y="515938"/>
            <a:ext cx="648072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4400" b="1" dirty="0" smtClean="0">
                <a:latin typeface="Ubuntu" charset="0"/>
                <a:ea typeface="Ubuntu" charset="0"/>
                <a:cs typeface="Ubuntu" charset="0"/>
                <a:sym typeface="Ubuntu" charset="0"/>
              </a:rPr>
              <a:t>Miten toteutetaan?</a:t>
            </a:r>
            <a:endParaRPr lang="fi-FI" sz="4400"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
        <p:nvSpPr>
          <p:cNvPr id="2" name="Suorakulmio 1"/>
          <p:cNvSpPr/>
          <p:nvPr/>
        </p:nvSpPr>
        <p:spPr>
          <a:xfrm>
            <a:off x="1081088" y="2140497"/>
            <a:ext cx="8672512" cy="5016758"/>
          </a:xfrm>
          <a:prstGeom prst="rect">
            <a:avLst/>
          </a:prstGeom>
        </p:spPr>
        <p:txBody>
          <a:bodyPr wrap="square">
            <a:spAutoFit/>
          </a:bodyPr>
          <a:lstStyle/>
          <a:p>
            <a:pPr marL="265113" indent="-265113" algn="l" defTabSz="914400" hangingPunct="1">
              <a:spcAft>
                <a:spcPct val="20000"/>
              </a:spcAft>
              <a:buClr>
                <a:srgbClr val="0A0689"/>
              </a:buClr>
              <a:buFontTx/>
              <a:buChar char="•"/>
            </a:pPr>
            <a:r>
              <a:rPr lang="fi-FI" altLang="fi-FI" sz="3200" b="1" kern="0" dirty="0" smtClean="0">
                <a:latin typeface="Gill Sans"/>
                <a:ea typeface="+mn-ea"/>
                <a:cs typeface="+mn-cs"/>
              </a:rPr>
              <a:t>Yleishyödyllisiä kehittämishankkeita</a:t>
            </a:r>
          </a:p>
          <a:p>
            <a:pPr marL="493713" lvl="1" indent="-265113" algn="l" defTabSz="914400" hangingPunct="1">
              <a:spcAft>
                <a:spcPct val="20000"/>
              </a:spcAft>
              <a:buClr>
                <a:srgbClr val="0A0689"/>
              </a:buClr>
              <a:buFontTx/>
              <a:buChar char="•"/>
            </a:pPr>
            <a:r>
              <a:rPr lang="fi-FI" altLang="fi-FI" sz="3200" kern="0" dirty="0" smtClean="0">
                <a:latin typeface="Gill Sans"/>
                <a:ea typeface="+mn-ea"/>
                <a:cs typeface="+mn-cs"/>
              </a:rPr>
              <a:t>Hakijana esim. järjestöt, julkisoikeudelliset yhteisöt ym.</a:t>
            </a:r>
          </a:p>
          <a:p>
            <a:pPr marL="493713" lvl="1" indent="-265113" algn="l" defTabSz="914400" hangingPunct="1">
              <a:spcAft>
                <a:spcPct val="20000"/>
              </a:spcAft>
              <a:buClr>
                <a:srgbClr val="0A0689"/>
              </a:buClr>
              <a:buFontTx/>
              <a:buChar char="•"/>
            </a:pPr>
            <a:r>
              <a:rPr lang="fi-FI" altLang="fi-FI" sz="3200" kern="0" dirty="0" smtClean="0">
                <a:latin typeface="Gill Sans"/>
                <a:ea typeface="+mn-ea"/>
                <a:cs typeface="+mn-cs"/>
              </a:rPr>
              <a:t>Tulee oikeasti olla yleishyödyllistä toimintaa</a:t>
            </a:r>
          </a:p>
          <a:p>
            <a:pPr marL="493713" lvl="1" indent="-265113" algn="l" defTabSz="914400" hangingPunct="1">
              <a:spcAft>
                <a:spcPct val="20000"/>
              </a:spcAft>
              <a:buClr>
                <a:srgbClr val="0A0689"/>
              </a:buClr>
              <a:buFontTx/>
              <a:buChar char="•"/>
            </a:pPr>
            <a:r>
              <a:rPr lang="fi-FI" altLang="fi-FI" sz="3200" kern="0" dirty="0" err="1" smtClean="0">
                <a:latin typeface="Gill Sans"/>
                <a:ea typeface="+mn-ea"/>
                <a:cs typeface="+mn-cs"/>
              </a:rPr>
              <a:t>Leader</a:t>
            </a:r>
            <a:r>
              <a:rPr lang="fi-FI" altLang="fi-FI" sz="3200" kern="0" dirty="0" smtClean="0">
                <a:latin typeface="Gill Sans"/>
                <a:ea typeface="+mn-ea"/>
                <a:cs typeface="+mn-cs"/>
              </a:rPr>
              <a:t> –rahoitus tullee vaihtelemaan 50%-90 % välillä hankkeesta riippuen</a:t>
            </a:r>
          </a:p>
          <a:p>
            <a:pPr marL="493713" lvl="1" indent="-265113" algn="l" defTabSz="914400" hangingPunct="1">
              <a:spcAft>
                <a:spcPct val="20000"/>
              </a:spcAft>
              <a:buClr>
                <a:srgbClr val="0A0689"/>
              </a:buClr>
              <a:buFontTx/>
              <a:buChar char="•"/>
            </a:pPr>
            <a:r>
              <a:rPr lang="fi-FI" altLang="fi-FI" sz="3200" kern="0" dirty="0" smtClean="0">
                <a:latin typeface="Gill Sans"/>
                <a:ea typeface="+mn-ea"/>
                <a:cs typeface="+mn-cs"/>
              </a:rPr>
              <a:t>Voivat olla myös alueiden välisiä tai kansainvälisiä hankkeita</a:t>
            </a:r>
          </a:p>
          <a:p>
            <a:pPr marL="493713" lvl="1" indent="-265113" algn="l" defTabSz="914400" hangingPunct="1">
              <a:spcAft>
                <a:spcPct val="20000"/>
              </a:spcAft>
              <a:buClr>
                <a:srgbClr val="0A0689"/>
              </a:buClr>
              <a:buFontTx/>
              <a:buChar char="•"/>
            </a:pPr>
            <a:endParaRPr lang="fi-FI" altLang="fi-FI" sz="3200" kern="0" dirty="0" smtClean="0">
              <a:latin typeface="Gill Sans"/>
              <a:ea typeface="+mn-ea"/>
              <a:cs typeface="+mn-cs"/>
            </a:endParaRPr>
          </a:p>
        </p:txBody>
      </p:sp>
    </p:spTree>
    <p:extLst>
      <p:ext uri="{BB962C8B-B14F-4D97-AF65-F5344CB8AC3E}">
        <p14:creationId xmlns:p14="http://schemas.microsoft.com/office/powerpoint/2010/main" val="3371851897"/>
      </p:ext>
    </p:extLst>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1028921" y="1688182"/>
            <a:ext cx="11266090" cy="6552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buSzPct val="100000"/>
            </a:pPr>
            <a:endParaRPr lang="fi-FI" dirty="0"/>
          </a:p>
        </p:txBody>
      </p:sp>
      <p:sp>
        <p:nvSpPr>
          <p:cNvPr id="6148" name="AutoShape 4"/>
          <p:cNvSpPr>
            <a:spLocks/>
          </p:cNvSpPr>
          <p:nvPr/>
        </p:nvSpPr>
        <p:spPr bwMode="auto">
          <a:xfrm>
            <a:off x="1833563" y="268288"/>
            <a:ext cx="9361039" cy="1552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0" tIns="0" rIns="0" bIns="0"/>
          <a:lstStyle/>
          <a:p>
            <a:endParaRPr lang="fi-FI" b="1" dirty="0"/>
          </a:p>
        </p:txBody>
      </p:sp>
      <p:sp>
        <p:nvSpPr>
          <p:cNvPr id="6149"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sp>
        <p:nvSpPr>
          <p:cNvPr id="4" name="Suorakulmio 3"/>
          <p:cNvSpPr/>
          <p:nvPr/>
        </p:nvSpPr>
        <p:spPr>
          <a:xfrm>
            <a:off x="996950" y="1852464"/>
            <a:ext cx="11266090" cy="8032968"/>
          </a:xfrm>
          <a:prstGeom prst="rect">
            <a:avLst/>
          </a:prstGeom>
        </p:spPr>
        <p:txBody>
          <a:bodyPr wrap="square">
            <a:spAutoFit/>
          </a:bodyPr>
          <a:lstStyle/>
          <a:p>
            <a:pPr algn="l"/>
            <a:endParaRPr lang="fi-FI" sz="2400" dirty="0"/>
          </a:p>
          <a:p>
            <a:pPr marL="685777" lvl="1" indent="-457200" algn="l" defTabSz="546044">
              <a:buFont typeface="Arial" panose="020B0604020202020204" pitchFamily="34" charset="0"/>
              <a:buChar char="•"/>
            </a:pPr>
            <a:r>
              <a:rPr lang="fi-FI" sz="2800" dirty="0"/>
              <a:t>Tuki 35 %</a:t>
            </a:r>
          </a:p>
          <a:p>
            <a:pPr marL="685777" lvl="1" indent="-457200" algn="l" defTabSz="546044">
              <a:buFont typeface="Arial" panose="020B0604020202020204" pitchFamily="34" charset="0"/>
              <a:buChar char="•"/>
            </a:pPr>
            <a:r>
              <a:rPr lang="fi-FI" sz="2800" dirty="0"/>
              <a:t>Investointitukea voidaan myöntää sellaiseen yrityksen investointiin, jolla on olennaista merkitystä yritysten perustamiselle, kasvulle tai kehittymiselle.</a:t>
            </a:r>
          </a:p>
          <a:p>
            <a:pPr marL="685777" lvl="1" indent="-457200" algn="l" defTabSz="546044">
              <a:buFont typeface="Arial" panose="020B0604020202020204" pitchFamily="34" charset="0"/>
              <a:buChar char="•"/>
            </a:pPr>
            <a:r>
              <a:rPr lang="fi-FI" sz="2800" dirty="0"/>
              <a:t>Rakennukset (tuotanto/palvelutilat) EI varasto/säilytystiloja esim. kuljetuskalustolle</a:t>
            </a:r>
          </a:p>
          <a:p>
            <a:pPr marL="685777" lvl="1" indent="-457200" algn="l" defTabSz="546044">
              <a:buFont typeface="Arial" panose="020B0604020202020204" pitchFamily="34" charset="0"/>
              <a:buChar char="•"/>
            </a:pPr>
            <a:r>
              <a:rPr lang="fi-FI" sz="2800" b="1" dirty="0"/>
              <a:t>Uudet</a:t>
            </a:r>
            <a:r>
              <a:rPr lang="fi-FI" sz="2800" dirty="0"/>
              <a:t> koneet ja laitteet. EI korvausinvestointeja</a:t>
            </a:r>
          </a:p>
          <a:p>
            <a:pPr marL="685777" lvl="1" indent="-457200" algn="l" defTabSz="546044">
              <a:buFont typeface="Arial" panose="020B0604020202020204" pitchFamily="34" charset="0"/>
              <a:buChar char="•"/>
            </a:pPr>
            <a:r>
              <a:rPr lang="fi-FI" sz="2800" dirty="0"/>
              <a:t>Investoinnin suunnitteluun ja toteutukseen liittyvät yleiskustannukset osana tuettavaa toimenpidettä mukaan lukien lupa- ja rekisteröintimaksut.</a:t>
            </a:r>
          </a:p>
          <a:p>
            <a:pPr marL="685777" lvl="1" indent="-457200" algn="l" defTabSz="546044">
              <a:buFont typeface="Arial" panose="020B0604020202020204" pitchFamily="34" charset="0"/>
              <a:buChar char="•"/>
            </a:pPr>
            <a:r>
              <a:rPr lang="fi-FI" sz="2800" dirty="0"/>
              <a:t>tietokoneohjelmistojen hankkiminen tai kehittäminen;</a:t>
            </a:r>
          </a:p>
          <a:p>
            <a:pPr marL="685777" lvl="1" indent="-457200" algn="l" defTabSz="546044">
              <a:buFont typeface="Arial" panose="020B0604020202020204" pitchFamily="34" charset="0"/>
              <a:buChar char="•"/>
            </a:pPr>
            <a:r>
              <a:rPr lang="fi-FI" sz="2800" dirty="0"/>
              <a:t>Patenttien, käyttölupien, tekijänoikeuksien, tavaramerkkien hankkiminen</a:t>
            </a:r>
          </a:p>
          <a:p>
            <a:pPr marL="228577" lvl="1" algn="l" defTabSz="546044"/>
            <a:endParaRPr lang="fi-FI" sz="2800" dirty="0"/>
          </a:p>
          <a:p>
            <a:pPr algn="l"/>
            <a:endParaRPr lang="fi-FI" sz="2400" dirty="0" smtClean="0"/>
          </a:p>
          <a:p>
            <a:endParaRPr lang="fi-FI" dirty="0"/>
          </a:p>
          <a:p>
            <a:endParaRPr lang="fi-FI" dirty="0"/>
          </a:p>
        </p:txBody>
      </p:sp>
      <p:pic>
        <p:nvPicPr>
          <p:cNvPr id="7"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9" y="432104"/>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
        <p:nvSpPr>
          <p:cNvPr id="9" name="AutoShape 4"/>
          <p:cNvSpPr>
            <a:spLocks/>
          </p:cNvSpPr>
          <p:nvPr/>
        </p:nvSpPr>
        <p:spPr bwMode="auto">
          <a:xfrm>
            <a:off x="3326549" y="134114"/>
            <a:ext cx="6056171" cy="135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pPr defTabSz="546044"/>
            <a:r>
              <a:rPr lang="fi-FI" sz="4800" b="1" dirty="0" smtClean="0"/>
              <a:t>Yrityksille käytössä yritystuki</a:t>
            </a:r>
            <a:endParaRPr lang="fi-FI" sz="4800" b="1" dirty="0"/>
          </a:p>
          <a:p>
            <a:pPr defTabSz="914400" fontAlgn="auto" hangingPunct="1">
              <a:spcBef>
                <a:spcPts val="0"/>
              </a:spcBef>
              <a:spcAft>
                <a:spcPts val="0"/>
              </a:spcAft>
              <a:defRPr/>
            </a:pPr>
            <a:endParaRPr lang="fi-FI" sz="4400" kern="0" dirty="0" smtClean="0">
              <a:solidFill>
                <a:sysClr val="windowText" lastClr="000000"/>
              </a:solidFill>
            </a:endParaRPr>
          </a:p>
        </p:txBody>
      </p:sp>
    </p:spTree>
    <p:extLst>
      <p:ext uri="{BB962C8B-B14F-4D97-AF65-F5344CB8AC3E}">
        <p14:creationId xmlns:p14="http://schemas.microsoft.com/office/powerpoint/2010/main" val="1879829091"/>
      </p:ext>
    </p:extLst>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1028921" y="1688182"/>
            <a:ext cx="11266090" cy="6552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buSzPct val="100000"/>
            </a:pPr>
            <a:endParaRPr lang="fi-FI" dirty="0"/>
          </a:p>
        </p:txBody>
      </p:sp>
      <p:sp>
        <p:nvSpPr>
          <p:cNvPr id="6148" name="AutoShape 4"/>
          <p:cNvSpPr>
            <a:spLocks/>
          </p:cNvSpPr>
          <p:nvPr/>
        </p:nvSpPr>
        <p:spPr bwMode="auto">
          <a:xfrm>
            <a:off x="1833563" y="268288"/>
            <a:ext cx="9361039" cy="1552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0" tIns="0" rIns="0" bIns="0"/>
          <a:lstStyle/>
          <a:p>
            <a:endParaRPr lang="fi-FI" b="1" dirty="0"/>
          </a:p>
        </p:txBody>
      </p:sp>
      <p:sp>
        <p:nvSpPr>
          <p:cNvPr id="6149"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sp>
        <p:nvSpPr>
          <p:cNvPr id="4" name="Suorakulmio 3"/>
          <p:cNvSpPr/>
          <p:nvPr/>
        </p:nvSpPr>
        <p:spPr>
          <a:xfrm>
            <a:off x="996950" y="1852464"/>
            <a:ext cx="11266090" cy="5878532"/>
          </a:xfrm>
          <a:prstGeom prst="rect">
            <a:avLst/>
          </a:prstGeom>
        </p:spPr>
        <p:txBody>
          <a:bodyPr wrap="square">
            <a:spAutoFit/>
          </a:bodyPr>
          <a:lstStyle/>
          <a:p>
            <a:pPr algn="l"/>
            <a:endParaRPr lang="fi-FI" sz="2400" dirty="0"/>
          </a:p>
          <a:p>
            <a:pPr marL="685777" lvl="1" indent="-457200" algn="l" defTabSz="546044">
              <a:buFont typeface="Arial" panose="020B0604020202020204" pitchFamily="34" charset="0"/>
              <a:buChar char="•"/>
            </a:pPr>
            <a:r>
              <a:rPr lang="fi-FI" sz="2800" dirty="0" smtClean="0"/>
              <a:t>Tällä kaudella ei ole ns. yritysten kehittämishankkeita</a:t>
            </a:r>
          </a:p>
          <a:p>
            <a:pPr marL="685777" lvl="1" indent="-457200" algn="l" defTabSz="546044">
              <a:buFont typeface="Arial" panose="020B0604020202020204" pitchFamily="34" charset="0"/>
              <a:buChar char="•"/>
            </a:pPr>
            <a:r>
              <a:rPr lang="fi-FI" sz="2800" dirty="0" smtClean="0"/>
              <a:t>Yhteisöt esim. kunnallinen yrityspalveluyhtiö, oppilaitos tai kunta voi hakea hanketukea eli ns. yhteistyötoimenpidettä tai koulutushanketta, jotta alueen yritykset saavat kehittämispalveluita</a:t>
            </a:r>
            <a:endParaRPr lang="fi-FI" sz="2800" dirty="0"/>
          </a:p>
          <a:p>
            <a:pPr marL="685777" lvl="1" indent="-457200" algn="l" defTabSz="546044">
              <a:buFont typeface="Arial" panose="020B0604020202020204" pitchFamily="34" charset="0"/>
              <a:buChar char="•"/>
            </a:pPr>
            <a:r>
              <a:rPr lang="fi-FI" sz="2800" dirty="0" smtClean="0"/>
              <a:t>Nämä ovat pienten yritysryhmien kehittämistoimia</a:t>
            </a:r>
          </a:p>
          <a:p>
            <a:pPr marL="685777" lvl="1" indent="-457200" algn="l" defTabSz="546044">
              <a:buFont typeface="Arial" panose="020B0604020202020204" pitchFamily="34" charset="0"/>
              <a:buChar char="•"/>
            </a:pPr>
            <a:r>
              <a:rPr lang="fi-FI" sz="2800" dirty="0" smtClean="0"/>
              <a:t>Yritysten kannattaa olla aktiivisia edellä mainittuihin toimijoihin päin</a:t>
            </a:r>
            <a:endParaRPr lang="fi-FI" sz="2800" dirty="0"/>
          </a:p>
          <a:p>
            <a:pPr marL="228577" lvl="1" algn="l" defTabSz="546044"/>
            <a:endParaRPr lang="fi-FI" sz="2800" dirty="0"/>
          </a:p>
          <a:p>
            <a:pPr algn="l"/>
            <a:endParaRPr lang="fi-FI" sz="2400" dirty="0" smtClean="0"/>
          </a:p>
          <a:p>
            <a:endParaRPr lang="fi-FI" dirty="0"/>
          </a:p>
          <a:p>
            <a:endParaRPr lang="fi-FI" dirty="0"/>
          </a:p>
        </p:txBody>
      </p:sp>
      <p:pic>
        <p:nvPicPr>
          <p:cNvPr id="7"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9" y="432104"/>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
        <p:nvSpPr>
          <p:cNvPr id="9" name="AutoShape 4"/>
          <p:cNvSpPr>
            <a:spLocks/>
          </p:cNvSpPr>
          <p:nvPr/>
        </p:nvSpPr>
        <p:spPr bwMode="auto">
          <a:xfrm>
            <a:off x="3326549" y="134114"/>
            <a:ext cx="6056171" cy="135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pPr defTabSz="546044"/>
            <a:r>
              <a:rPr lang="fi-FI" sz="4800" b="1" dirty="0" smtClean="0"/>
              <a:t>Yritysten kehittämisestä</a:t>
            </a:r>
            <a:endParaRPr lang="fi-FI" sz="4800" b="1" dirty="0"/>
          </a:p>
          <a:p>
            <a:pPr defTabSz="914400" fontAlgn="auto" hangingPunct="1">
              <a:spcBef>
                <a:spcPts val="0"/>
              </a:spcBef>
              <a:spcAft>
                <a:spcPts val="0"/>
              </a:spcAft>
              <a:defRPr/>
            </a:pPr>
            <a:endParaRPr lang="fi-FI" sz="4400" kern="0" dirty="0" smtClean="0">
              <a:solidFill>
                <a:sysClr val="windowText" lastClr="000000"/>
              </a:solidFill>
            </a:endParaRPr>
          </a:p>
        </p:txBody>
      </p:sp>
    </p:spTree>
    <p:extLst>
      <p:ext uri="{BB962C8B-B14F-4D97-AF65-F5344CB8AC3E}">
        <p14:creationId xmlns:p14="http://schemas.microsoft.com/office/powerpoint/2010/main" val="3308875527"/>
      </p:ext>
    </p:extLst>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1028921" y="1688182"/>
            <a:ext cx="11266090" cy="6552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buSzPct val="100000"/>
            </a:pPr>
            <a:endParaRPr lang="fi-FI" dirty="0"/>
          </a:p>
        </p:txBody>
      </p:sp>
      <p:sp>
        <p:nvSpPr>
          <p:cNvPr id="6148" name="AutoShape 4"/>
          <p:cNvSpPr>
            <a:spLocks/>
          </p:cNvSpPr>
          <p:nvPr/>
        </p:nvSpPr>
        <p:spPr bwMode="auto">
          <a:xfrm>
            <a:off x="1833563" y="515938"/>
            <a:ext cx="9361039" cy="1305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0" tIns="0" rIns="0" bIns="0"/>
          <a:lstStyle/>
          <a:p>
            <a:endParaRPr lang="fi-FI" b="1" dirty="0"/>
          </a:p>
        </p:txBody>
      </p:sp>
      <p:sp>
        <p:nvSpPr>
          <p:cNvPr id="6149"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sp>
        <p:nvSpPr>
          <p:cNvPr id="4" name="Suorakulmio 3"/>
          <p:cNvSpPr/>
          <p:nvPr/>
        </p:nvSpPr>
        <p:spPr>
          <a:xfrm>
            <a:off x="996950" y="1852464"/>
            <a:ext cx="11266090" cy="7417415"/>
          </a:xfrm>
          <a:prstGeom prst="rect">
            <a:avLst/>
          </a:prstGeom>
        </p:spPr>
        <p:txBody>
          <a:bodyPr wrap="square">
            <a:spAutoFit/>
          </a:bodyPr>
          <a:lstStyle/>
          <a:p>
            <a:pPr marL="685777" lvl="1" indent="-457200" algn="l" defTabSz="546044">
              <a:buFont typeface="Arial" panose="020B0604020202020204" pitchFamily="34" charset="0"/>
              <a:buChar char="•"/>
            </a:pPr>
            <a:r>
              <a:rPr lang="fi-FI" sz="2000" b="1" dirty="0" smtClean="0"/>
              <a:t>Seuraavia </a:t>
            </a:r>
            <a:r>
              <a:rPr lang="fi-FI" sz="2000" b="1" dirty="0"/>
              <a:t>investointeja ei tueta</a:t>
            </a:r>
            <a:r>
              <a:rPr lang="fi-FI" sz="2000" dirty="0"/>
              <a:t>:</a:t>
            </a:r>
          </a:p>
          <a:p>
            <a:pPr marL="685777" lvl="1" indent="-457200" algn="l" defTabSz="546044">
              <a:buFont typeface="Arial" panose="020B0604020202020204" pitchFamily="34" charset="0"/>
              <a:buChar char="•"/>
            </a:pPr>
            <a:r>
              <a:rPr lang="fi-FI" sz="2000" dirty="0"/>
              <a:t>1) traktorin hankinta;</a:t>
            </a:r>
          </a:p>
          <a:p>
            <a:pPr marL="685777" lvl="1" indent="-457200" algn="l" defTabSz="546044">
              <a:buFont typeface="Arial" panose="020B0604020202020204" pitchFamily="34" charset="0"/>
              <a:buChar char="•"/>
            </a:pPr>
            <a:r>
              <a:rPr lang="fi-FI" sz="2000" dirty="0"/>
              <a:t>2) liikennealan investoinnit;  </a:t>
            </a:r>
          </a:p>
          <a:p>
            <a:pPr marL="685777" lvl="1" indent="-457200" algn="l" defTabSz="546044">
              <a:buFont typeface="Arial" panose="020B0604020202020204" pitchFamily="34" charset="0"/>
              <a:buChar char="•"/>
            </a:pPr>
            <a:r>
              <a:rPr lang="fi-FI" sz="2000" dirty="0"/>
              <a:t>3) puunkorjuun monitoimikoneen tai kuormaa kantavan metsätraktorin hankinta;</a:t>
            </a:r>
          </a:p>
          <a:p>
            <a:pPr marL="685777" lvl="1" indent="-457200" algn="l" defTabSz="546044">
              <a:buFont typeface="Arial" panose="020B0604020202020204" pitchFamily="34" charset="0"/>
              <a:buChar char="•"/>
            </a:pPr>
            <a:r>
              <a:rPr lang="fi-FI" sz="2000" dirty="0"/>
              <a:t>4) käytössä olevan koneen tai laitteen korvaaminen uudella, ellei käyttöön oteta nykyteknologiaa tai kokonaan uutta teknologiaa taikka toimintaa olennaisesti laajenneta;</a:t>
            </a:r>
          </a:p>
          <a:p>
            <a:pPr marL="685777" lvl="1" indent="-457200" algn="l" defTabSz="546044">
              <a:buFont typeface="Arial" panose="020B0604020202020204" pitchFamily="34" charset="0"/>
              <a:buChar char="•"/>
            </a:pPr>
            <a:r>
              <a:rPr lang="fi-FI" sz="2000" dirty="0"/>
              <a:t>5) energiakäyttöön tarkoitetun turpeen tuotantoon liittyvät investoinnit;</a:t>
            </a:r>
          </a:p>
          <a:p>
            <a:pPr marL="685777" lvl="1" indent="-457200" algn="l" defTabSz="546044">
              <a:buFont typeface="Arial" panose="020B0604020202020204" pitchFamily="34" charset="0"/>
              <a:buChar char="•"/>
            </a:pPr>
            <a:r>
              <a:rPr lang="fi-FI" sz="2000" dirty="0"/>
              <a:t>6) toisen yrityksen osakkeiden tai osuuksien taikka liiketoiminnan hankinta taikka toimenpide, jonka tarkoituksena on yrityksen omistajanvaihdoksen rahoittaminen; tukea voidaan kuitenkin myöntää sellaisten kiinteistöosakeyhtiön osakkeiden hankintaan, jotka oikeuttavat hallitsemaan kehittämistukilain mukaan tukikelpoisessa yritystoiminnassa käytettävää toimitilaa;</a:t>
            </a:r>
          </a:p>
          <a:p>
            <a:pPr marL="685777" lvl="1" indent="-457200" algn="l" defTabSz="546044">
              <a:buFont typeface="Arial" panose="020B0604020202020204" pitchFamily="34" charset="0"/>
              <a:buChar char="•"/>
            </a:pPr>
            <a:r>
              <a:rPr lang="fi-FI" sz="2000" dirty="0"/>
              <a:t>7) kiinteistön tai rakennusten hankinta julkisyhteisöltä, jollei hankinnan kohde ole ollut käyvän hinnan selvittämiseksi julkisesti myytävänä vähintään kahden kuukauden ajan tai sen hankintahinta perustuu vähintään kahden myyjästä riippumattoman itsenäisen arvioijan käyvän hinnan arvioon.</a:t>
            </a:r>
          </a:p>
          <a:p>
            <a:pPr marL="685777" lvl="1" indent="-457200" algn="l" defTabSz="546044">
              <a:buFont typeface="Arial" panose="020B0604020202020204" pitchFamily="34" charset="0"/>
              <a:buChar char="•"/>
            </a:pPr>
            <a:r>
              <a:rPr lang="fi-FI" sz="2000" dirty="0"/>
              <a:t>Sisäpiirihankinnat</a:t>
            </a:r>
          </a:p>
          <a:p>
            <a:pPr marL="685777" lvl="1" indent="-457200" algn="l" defTabSz="546044">
              <a:buFont typeface="Arial" panose="020B0604020202020204" pitchFamily="34" charset="0"/>
              <a:buChar char="•"/>
            </a:pPr>
            <a:r>
              <a:rPr lang="fi-FI" sz="2000" dirty="0" smtClean="0"/>
              <a:t>Rahoituskustannukset</a:t>
            </a:r>
          </a:p>
          <a:p>
            <a:pPr marL="685777" lvl="1" indent="-457200" algn="l" defTabSz="546044">
              <a:buFont typeface="Arial" panose="020B0604020202020204" pitchFamily="34" charset="0"/>
              <a:buChar char="•"/>
            </a:pPr>
            <a:r>
              <a:rPr lang="fi-FI" sz="2000" dirty="0" err="1" smtClean="0"/>
              <a:t>Huom</a:t>
            </a:r>
            <a:r>
              <a:rPr lang="fi-FI" sz="2000" dirty="0" smtClean="0"/>
              <a:t>! Yleishyödyllisissä investoinneissa on rajoitus siitä, että rakennus ei ole viimeisen 10 vuoden aikana saanut EU:n tukea</a:t>
            </a:r>
            <a:endParaRPr lang="fi-FI" sz="2000" dirty="0"/>
          </a:p>
          <a:p>
            <a:endParaRPr lang="fi-FI" dirty="0"/>
          </a:p>
          <a:p>
            <a:endParaRPr lang="fi-FI" dirty="0"/>
          </a:p>
        </p:txBody>
      </p:sp>
      <p:pic>
        <p:nvPicPr>
          <p:cNvPr id="7"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79" y="432104"/>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
        <p:nvSpPr>
          <p:cNvPr id="9" name="AutoShape 4"/>
          <p:cNvSpPr>
            <a:spLocks/>
          </p:cNvSpPr>
          <p:nvPr/>
        </p:nvSpPr>
        <p:spPr bwMode="auto">
          <a:xfrm>
            <a:off x="1533848" y="268288"/>
            <a:ext cx="11470952" cy="135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pPr defTabSz="546044"/>
            <a:r>
              <a:rPr lang="fi-FI" sz="4400" b="1" dirty="0"/>
              <a:t>Yrityksen investointituesta</a:t>
            </a:r>
          </a:p>
          <a:p>
            <a:pPr defTabSz="914400" fontAlgn="auto" hangingPunct="1">
              <a:spcBef>
                <a:spcPts val="0"/>
              </a:spcBef>
              <a:spcAft>
                <a:spcPts val="0"/>
              </a:spcAft>
              <a:defRPr/>
            </a:pPr>
            <a:endParaRPr lang="fi-FI" sz="4400" kern="0" dirty="0" smtClean="0">
              <a:solidFill>
                <a:sysClr val="windowText" lastClr="000000"/>
              </a:solidFill>
            </a:endParaRPr>
          </a:p>
        </p:txBody>
      </p:sp>
    </p:spTree>
    <p:extLst>
      <p:ext uri="{BB962C8B-B14F-4D97-AF65-F5344CB8AC3E}">
        <p14:creationId xmlns:p14="http://schemas.microsoft.com/office/powerpoint/2010/main" val="3601904111"/>
      </p:ext>
    </p:extLst>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996950" y="2024652"/>
            <a:ext cx="11266090" cy="6552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buSzPct val="100000"/>
            </a:pPr>
            <a:endParaRPr lang="fi-FI" dirty="0"/>
          </a:p>
        </p:txBody>
      </p:sp>
      <p:sp>
        <p:nvSpPr>
          <p:cNvPr id="6148" name="AutoShape 4"/>
          <p:cNvSpPr>
            <a:spLocks/>
          </p:cNvSpPr>
          <p:nvPr/>
        </p:nvSpPr>
        <p:spPr bwMode="auto">
          <a:xfrm>
            <a:off x="2181920" y="412304"/>
            <a:ext cx="9361039" cy="12117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0" tIns="0" rIns="0" bIns="0"/>
          <a:lstStyle/>
          <a:p>
            <a:pPr lvl="0"/>
            <a:r>
              <a:rPr lang="fi-FI" sz="4000" b="1" dirty="0">
                <a:latin typeface="Ubuntu" charset="0"/>
                <a:sym typeface="Ubuntu" charset="0"/>
              </a:rPr>
              <a:t>Outokairan</a:t>
            </a:r>
            <a:endParaRPr lang="fi-FI" sz="4000" dirty="0"/>
          </a:p>
          <a:p>
            <a:r>
              <a:rPr lang="fi-FI" sz="4000" b="1" dirty="0" smtClean="0">
                <a:latin typeface="Ubuntu" charset="0"/>
                <a:sym typeface="Ubuntu" charset="0"/>
              </a:rPr>
              <a:t> rahoituskehys </a:t>
            </a:r>
            <a:r>
              <a:rPr lang="fi-FI" sz="4000" b="1" dirty="0" smtClean="0">
                <a:latin typeface="Ubuntu" charset="0"/>
                <a:sym typeface="Ubuntu" charset="0"/>
              </a:rPr>
              <a:t>käytännössä: </a:t>
            </a:r>
            <a:endParaRPr lang="fi-FI" sz="4000" dirty="0"/>
          </a:p>
        </p:txBody>
      </p:sp>
      <p:sp>
        <p:nvSpPr>
          <p:cNvPr id="6149"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sp>
        <p:nvSpPr>
          <p:cNvPr id="4" name="Suorakulmio 3"/>
          <p:cNvSpPr/>
          <p:nvPr/>
        </p:nvSpPr>
        <p:spPr>
          <a:xfrm>
            <a:off x="996950" y="1852462"/>
            <a:ext cx="11554122" cy="11110734"/>
          </a:xfrm>
          <a:prstGeom prst="rect">
            <a:avLst/>
          </a:prstGeom>
        </p:spPr>
        <p:txBody>
          <a:bodyPr wrap="square">
            <a:spAutoFit/>
          </a:bodyPr>
          <a:lstStyle/>
          <a:p>
            <a:pPr lvl="0" algn="l"/>
            <a:r>
              <a:rPr lang="fi-FI" sz="3200" dirty="0" smtClean="0"/>
              <a:t>Julkinen rahoitus						4 061 000,00</a:t>
            </a:r>
          </a:p>
          <a:p>
            <a:pPr lvl="0" algn="l"/>
            <a:r>
              <a:rPr lang="fi-FI" sz="3200" dirty="0" smtClean="0"/>
              <a:t>Yksityinen rahoitus 35 %			2 186 692,31</a:t>
            </a:r>
          </a:p>
          <a:p>
            <a:pPr lvl="0" algn="l"/>
            <a:r>
              <a:rPr lang="fi-FI" sz="3200" b="1" dirty="0" err="1" smtClean="0"/>
              <a:t>Leader</a:t>
            </a:r>
            <a:r>
              <a:rPr lang="fi-FI" sz="3200" b="1" dirty="0" smtClean="0"/>
              <a:t> rahoitus yhteensä			6 247 692,31</a:t>
            </a:r>
          </a:p>
          <a:p>
            <a:pPr lvl="0" algn="l"/>
            <a:endParaRPr lang="fi-FI" sz="3200" b="1" dirty="0" smtClean="0"/>
          </a:p>
          <a:p>
            <a:pPr lvl="0" algn="l"/>
            <a:r>
              <a:rPr lang="fi-FI" sz="3200" dirty="0" smtClean="0"/>
              <a:t>							</a:t>
            </a:r>
            <a:endParaRPr lang="fi-FI" sz="3200" dirty="0"/>
          </a:p>
          <a:p>
            <a:pPr lvl="0" algn="l"/>
            <a:r>
              <a:rPr lang="fi-FI" sz="2800" i="1" dirty="0" smtClean="0"/>
              <a:t>Vuositasolla hankkeisiin	 (7v)		   764 956,00</a:t>
            </a:r>
          </a:p>
          <a:p>
            <a:pPr marL="457200" lvl="0" indent="-457200" algn="l">
              <a:buFont typeface="Arial" charset="0"/>
              <a:buChar char="•"/>
            </a:pPr>
            <a:r>
              <a:rPr lang="fi-FI" sz="2800" i="1" dirty="0" smtClean="0"/>
              <a:t>Josta julkista rahaa				   452 571,00</a:t>
            </a:r>
          </a:p>
          <a:p>
            <a:pPr lvl="0" algn="l"/>
            <a:endParaRPr lang="fi-FI" sz="2800" i="1" dirty="0" smtClean="0"/>
          </a:p>
          <a:p>
            <a:pPr lvl="0" algn="l"/>
            <a:r>
              <a:rPr lang="fi-FI" sz="2800" i="1" dirty="0" smtClean="0"/>
              <a:t>V</a:t>
            </a:r>
            <a:r>
              <a:rPr lang="fi-FI" sz="2800" i="1" dirty="0" smtClean="0"/>
              <a:t>. 2015 käytettävissä kahden vuoden </a:t>
            </a:r>
            <a:r>
              <a:rPr lang="fi-FI" sz="2800" i="1" dirty="0" smtClean="0"/>
              <a:t>varat (2014-2015)</a:t>
            </a:r>
            <a:endParaRPr lang="fi-FI" sz="2800" i="1" dirty="0" smtClean="0"/>
          </a:p>
          <a:p>
            <a:pPr lvl="0" algn="l"/>
            <a:r>
              <a:rPr lang="fi-FI" sz="2800" i="1" dirty="0" smtClean="0"/>
              <a:t>Mikäli päätöksiä ei </a:t>
            </a:r>
            <a:r>
              <a:rPr lang="fi-FI" sz="2800" i="1" dirty="0" err="1" smtClean="0"/>
              <a:t>ELY:ssä</a:t>
            </a:r>
            <a:r>
              <a:rPr lang="fi-FI" sz="2800" i="1" dirty="0" smtClean="0"/>
              <a:t> ehditä tekemään v. 2015, sitomatta </a:t>
            </a:r>
            <a:r>
              <a:rPr lang="fi-FI" sz="2800" i="1" dirty="0" smtClean="0"/>
              <a:t>jääneet </a:t>
            </a:r>
            <a:r>
              <a:rPr lang="fi-FI" sz="2800" i="1" dirty="0" smtClean="0"/>
              <a:t>varat siirtyvät </a:t>
            </a:r>
            <a:r>
              <a:rPr lang="fi-FI" sz="2800" i="1" dirty="0" smtClean="0"/>
              <a:t>vuodelle </a:t>
            </a:r>
            <a:r>
              <a:rPr lang="fi-FI" sz="2800" i="1" dirty="0" smtClean="0"/>
              <a:t>2016</a:t>
            </a:r>
            <a:endParaRPr lang="fi-FI" sz="2800" i="1" dirty="0" smtClean="0"/>
          </a:p>
          <a:p>
            <a:pPr lvl="0"/>
            <a:endParaRPr lang="fi-FI" sz="3200" dirty="0" smtClean="0"/>
          </a:p>
          <a:p>
            <a:pPr lvl="0"/>
            <a:endParaRPr lang="fi-FI" sz="3600" dirty="0" smtClean="0"/>
          </a:p>
          <a:p>
            <a:pPr lvl="0" algn="l"/>
            <a:endParaRPr lang="fi-FI" sz="3600" dirty="0"/>
          </a:p>
          <a:p>
            <a:pPr lvl="0" algn="l"/>
            <a:endParaRPr lang="fi-FI" sz="3600" dirty="0"/>
          </a:p>
          <a:p>
            <a:pPr lvl="0" algn="l"/>
            <a:endParaRPr lang="fi-FI" sz="2800" dirty="0"/>
          </a:p>
          <a:p>
            <a:pPr lvl="0" algn="l"/>
            <a:endParaRPr lang="fi-FI" sz="2400" dirty="0" smtClean="0"/>
          </a:p>
          <a:p>
            <a:pPr marL="342900" indent="-342900" algn="l">
              <a:buFontTx/>
              <a:buChar char="-"/>
            </a:pPr>
            <a:endParaRPr lang="fi-FI" sz="2400" dirty="0" smtClean="0"/>
          </a:p>
          <a:p>
            <a:pPr algn="l"/>
            <a:endParaRPr lang="fi-FI" sz="2400" dirty="0" smtClean="0"/>
          </a:p>
          <a:p>
            <a:pPr algn="l"/>
            <a:endParaRPr lang="fi-FI" sz="2400" dirty="0" smtClean="0"/>
          </a:p>
          <a:p>
            <a:pPr algn="l"/>
            <a:endParaRPr lang="fi-FI" sz="2400" dirty="0"/>
          </a:p>
          <a:p>
            <a:pPr algn="l"/>
            <a:endParaRPr lang="fi-FI" sz="2400" dirty="0" smtClean="0"/>
          </a:p>
          <a:p>
            <a:endParaRPr lang="fi-FI" dirty="0"/>
          </a:p>
          <a:p>
            <a:endParaRPr lang="fi-FI" dirty="0"/>
          </a:p>
        </p:txBody>
      </p:sp>
      <p:pic>
        <p:nvPicPr>
          <p:cNvPr id="7"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268251"/>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roppedImage.pdf"/>
          <p:cNvPicPr>
            <a:picLocks noChangeAspect="1"/>
          </p:cNvPicPr>
          <p:nvPr/>
        </p:nvPicPr>
        <p:blipFill>
          <a:blip r:embed="rId3" cstate="print"/>
          <a:srcRect b="17790"/>
          <a:stretch>
            <a:fillRect/>
          </a:stretch>
        </p:blipFill>
        <p:spPr bwMode="auto">
          <a:xfrm>
            <a:off x="-9191625" y="8034112"/>
            <a:ext cx="26220738" cy="10120312"/>
          </a:xfrm>
          <a:prstGeom prst="rect">
            <a:avLst/>
          </a:prstGeom>
          <a:noFill/>
          <a:ln w="3175" cap="flat" cmpd="sng">
            <a:noFill/>
            <a:prstDash val="solid"/>
            <a:miter lim="0"/>
            <a:headEnd type="none" w="med" len="med"/>
            <a:tailEnd type="none" w="med" len="med"/>
          </a:ln>
          <a:effectLst/>
        </p:spPr>
      </p:pic>
    </p:spTree>
    <p:extLst>
      <p:ext uri="{BB962C8B-B14F-4D97-AF65-F5344CB8AC3E}">
        <p14:creationId xmlns:p14="http://schemas.microsoft.com/office/powerpoint/2010/main" val="134729033"/>
      </p:ext>
    </p:extLst>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1081088" y="1793214"/>
            <a:ext cx="11266090" cy="6552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buSzPct val="100000"/>
            </a:pPr>
            <a:endParaRPr lang="fi-FI" dirty="0"/>
          </a:p>
        </p:txBody>
      </p:sp>
      <p:sp>
        <p:nvSpPr>
          <p:cNvPr id="6148" name="AutoShape 4"/>
          <p:cNvSpPr>
            <a:spLocks/>
          </p:cNvSpPr>
          <p:nvPr/>
        </p:nvSpPr>
        <p:spPr bwMode="auto">
          <a:xfrm>
            <a:off x="2181920" y="340296"/>
            <a:ext cx="9361039" cy="1283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0" tIns="0" rIns="0" bIns="0"/>
          <a:lstStyle/>
          <a:p>
            <a:r>
              <a:rPr lang="fi-FI" b="1" dirty="0" err="1" smtClean="0"/>
              <a:t>Meän</a:t>
            </a:r>
            <a:r>
              <a:rPr lang="fi-FI" b="1" dirty="0" smtClean="0"/>
              <a:t> Outokaira</a:t>
            </a:r>
          </a:p>
          <a:p>
            <a:r>
              <a:rPr lang="fi-FI" b="1" dirty="0" smtClean="0"/>
              <a:t> </a:t>
            </a:r>
            <a:r>
              <a:rPr lang="fi-FI" sz="3200" dirty="0" smtClean="0"/>
              <a:t>toimintasuunnitelma</a:t>
            </a:r>
            <a:endParaRPr lang="fi-FI" sz="3200" dirty="0"/>
          </a:p>
        </p:txBody>
      </p:sp>
      <p:sp>
        <p:nvSpPr>
          <p:cNvPr id="6149"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sp>
        <p:nvSpPr>
          <p:cNvPr id="4" name="Suorakulmio 3"/>
          <p:cNvSpPr/>
          <p:nvPr/>
        </p:nvSpPr>
        <p:spPr>
          <a:xfrm>
            <a:off x="996950" y="1852464"/>
            <a:ext cx="11266090" cy="2431435"/>
          </a:xfrm>
          <a:prstGeom prst="rect">
            <a:avLst/>
          </a:prstGeom>
        </p:spPr>
        <p:txBody>
          <a:bodyPr wrap="square">
            <a:spAutoFit/>
          </a:bodyPr>
          <a:lstStyle/>
          <a:p>
            <a:pPr lvl="0" algn="l"/>
            <a:endParaRPr lang="fi-FI" sz="2800" dirty="0" smtClean="0"/>
          </a:p>
          <a:p>
            <a:pPr algn="l"/>
            <a:endParaRPr lang="fi-FI" sz="2400" dirty="0" smtClean="0"/>
          </a:p>
          <a:p>
            <a:pPr algn="l"/>
            <a:endParaRPr lang="fi-FI" sz="2400" dirty="0" smtClean="0"/>
          </a:p>
          <a:p>
            <a:endParaRPr lang="fi-FI" dirty="0"/>
          </a:p>
          <a:p>
            <a:endParaRPr lang="fi-FI" dirty="0"/>
          </a:p>
        </p:txBody>
      </p:sp>
      <p:pic>
        <p:nvPicPr>
          <p:cNvPr id="7"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467477"/>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7944" y="1901077"/>
            <a:ext cx="8712968" cy="722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220575"/>
      </p:ext>
    </p:extLst>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r>
              <a:rPr lang="fi-FI" sz="1600" dirty="0" smtClean="0">
                <a:latin typeface="Ubuntu" charset="0"/>
                <a:ea typeface="Ubuntu" charset="0"/>
                <a:cs typeface="Ubuntu" charset="0"/>
                <a:sym typeface="Ubuntu" charset="0"/>
              </a:rPr>
              <a:t> </a:t>
            </a:r>
            <a:endParaRPr lang="fi-FI" sz="1600" dirty="0"/>
          </a:p>
        </p:txBody>
      </p:sp>
      <p:sp>
        <p:nvSpPr>
          <p:cNvPr id="5124" name="AutoShape 4"/>
          <p:cNvSpPr>
            <a:spLocks/>
          </p:cNvSpPr>
          <p:nvPr/>
        </p:nvSpPr>
        <p:spPr bwMode="auto">
          <a:xfrm>
            <a:off x="2974008" y="515938"/>
            <a:ext cx="828092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3200" b="1" dirty="0" smtClean="0">
                <a:latin typeface="Ubuntu" charset="0"/>
                <a:sym typeface="Ubuntu" charset="0"/>
              </a:rPr>
              <a:t>Kylien kehittämisen suupaloja/esimerkkejä</a:t>
            </a:r>
            <a:endParaRPr lang="fi-FI" sz="3200"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944" y="1780456"/>
            <a:ext cx="79267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572" y="4732784"/>
            <a:ext cx="770023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347634"/>
      </p:ext>
    </p:extLst>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r>
              <a:rPr lang="fi-FI" sz="1600" dirty="0" smtClean="0">
                <a:latin typeface="Ubuntu" charset="0"/>
                <a:ea typeface="Ubuntu" charset="0"/>
                <a:cs typeface="Ubuntu" charset="0"/>
                <a:sym typeface="Ubuntu" charset="0"/>
              </a:rPr>
              <a:t> </a:t>
            </a:r>
            <a:endParaRPr lang="fi-FI" sz="1600" dirty="0"/>
          </a:p>
        </p:txBody>
      </p:sp>
      <p:sp>
        <p:nvSpPr>
          <p:cNvPr id="5124" name="AutoShape 4"/>
          <p:cNvSpPr>
            <a:spLocks/>
          </p:cNvSpPr>
          <p:nvPr/>
        </p:nvSpPr>
        <p:spPr bwMode="auto">
          <a:xfrm>
            <a:off x="2974008" y="515938"/>
            <a:ext cx="828092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3600" b="1" dirty="0" smtClean="0">
                <a:latin typeface="Ubuntu" charset="0"/>
                <a:ea typeface="Ubuntu" charset="0"/>
                <a:cs typeface="Ubuntu" charset="0"/>
                <a:sym typeface="Ubuntu" charset="0"/>
              </a:rPr>
              <a:t>Yrittäjyyden edistämisen suupaloja/esimerkkejä</a:t>
            </a:r>
            <a:endParaRPr lang="fi-FI" sz="3600"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872" y="1990448"/>
            <a:ext cx="9505056" cy="241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872" y="4185143"/>
            <a:ext cx="9174275" cy="236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9872" y="6316960"/>
            <a:ext cx="9505056" cy="172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750173"/>
      </p:ext>
    </p:extLst>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r>
              <a:rPr lang="fi-FI" sz="1600" dirty="0" smtClean="0">
                <a:latin typeface="Ubuntu" charset="0"/>
                <a:ea typeface="Ubuntu" charset="0"/>
                <a:cs typeface="Ubuntu" charset="0"/>
                <a:sym typeface="Ubuntu" charset="0"/>
              </a:rPr>
              <a:t> </a:t>
            </a:r>
            <a:endParaRPr lang="fi-FI" sz="1600" dirty="0"/>
          </a:p>
        </p:txBody>
      </p:sp>
      <p:sp>
        <p:nvSpPr>
          <p:cNvPr id="5124" name="AutoShape 4"/>
          <p:cNvSpPr>
            <a:spLocks/>
          </p:cNvSpPr>
          <p:nvPr/>
        </p:nvSpPr>
        <p:spPr bwMode="auto">
          <a:xfrm>
            <a:off x="2974008" y="515938"/>
            <a:ext cx="828092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4000" b="1" dirty="0" smtClean="0">
                <a:latin typeface="Ubuntu" charset="0"/>
                <a:ea typeface="Ubuntu" charset="0"/>
                <a:cs typeface="Ubuntu" charset="0"/>
                <a:sym typeface="Ubuntu" charset="0"/>
              </a:rPr>
              <a:t>Verkostot ja kansainvälisyys</a:t>
            </a:r>
            <a:endParaRPr lang="fi-FI" sz="4000"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
        <p:nvSpPr>
          <p:cNvPr id="2" name="Suorakulmio 1"/>
          <p:cNvSpPr/>
          <p:nvPr/>
        </p:nvSpPr>
        <p:spPr>
          <a:xfrm>
            <a:off x="1081088" y="2140497"/>
            <a:ext cx="10749904" cy="646331"/>
          </a:xfrm>
          <a:prstGeom prst="rect">
            <a:avLst/>
          </a:prstGeom>
        </p:spPr>
        <p:txBody>
          <a:bodyPr wrap="square">
            <a:spAutoFit/>
          </a:bodyPr>
          <a:lstStyle/>
          <a:p>
            <a:pPr marL="685800" lvl="1" indent="-457200" algn="l" defTabSz="914400" hangingPunct="1">
              <a:spcAft>
                <a:spcPct val="20000"/>
              </a:spcAft>
              <a:buClr>
                <a:srgbClr val="0A0689"/>
              </a:buClr>
              <a:buFont typeface="Arial" panose="020B0604020202020204" pitchFamily="34" charset="0"/>
              <a:buChar char="•"/>
            </a:pPr>
            <a:endParaRPr lang="fi-FI" altLang="fi-FI" sz="3600" kern="0" dirty="0" smtClean="0">
              <a:solidFill>
                <a:schemeClr val="tx1"/>
              </a:solidFill>
              <a:latin typeface="+mj-lt"/>
              <a:ea typeface="+mn-ea"/>
              <a:cs typeface="+mn-cs"/>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26" y="1844043"/>
            <a:ext cx="9394526" cy="383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828337"/>
      </p:ext>
    </p:extLst>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866987" y="1192109"/>
            <a:ext cx="5527040" cy="7258756"/>
          </a:xfrm>
        </p:spPr>
        <p:txBody>
          <a:bodyPr/>
          <a:lstStyle/>
          <a:p>
            <a:pPr eaLnBrk="1" hangingPunct="1"/>
            <a:r>
              <a:rPr lang="fi-FI" altLang="fi-FI" dirty="0" smtClean="0"/>
              <a:t/>
            </a:r>
            <a:br>
              <a:rPr lang="fi-FI" altLang="fi-FI" dirty="0" smtClean="0"/>
            </a:br>
            <a:endParaRPr lang="fi-FI" altLang="fi-FI" dirty="0" smtClean="0"/>
          </a:p>
        </p:txBody>
      </p:sp>
      <p:sp>
        <p:nvSpPr>
          <p:cNvPr id="4099" name="Freeform 1027"/>
          <p:cNvSpPr>
            <a:spLocks/>
          </p:cNvSpPr>
          <p:nvPr/>
        </p:nvSpPr>
        <p:spPr bwMode="auto">
          <a:xfrm>
            <a:off x="8654063" y="1702364"/>
            <a:ext cx="2935111" cy="5872481"/>
          </a:xfrm>
          <a:custGeom>
            <a:avLst/>
            <a:gdLst>
              <a:gd name="T0" fmla="*/ 60483750 w 1300"/>
              <a:gd name="T1" fmla="*/ 2147483647 h 2601"/>
              <a:gd name="T2" fmla="*/ 231854375 w 1300"/>
              <a:gd name="T3" fmla="*/ 2147483647 h 2601"/>
              <a:gd name="T4" fmla="*/ 461189388 w 1300"/>
              <a:gd name="T5" fmla="*/ 2033767134 h 2601"/>
              <a:gd name="T6" fmla="*/ 534273125 w 1300"/>
              <a:gd name="T7" fmla="*/ 1779230528 h 2601"/>
              <a:gd name="T8" fmla="*/ 630039063 w 1300"/>
              <a:gd name="T9" fmla="*/ 1040825451 h 2601"/>
              <a:gd name="T10" fmla="*/ 665321250 w 1300"/>
              <a:gd name="T11" fmla="*/ 907256360 h 2601"/>
              <a:gd name="T12" fmla="*/ 776208125 w 1300"/>
              <a:gd name="T13" fmla="*/ 582156958 h 2601"/>
              <a:gd name="T14" fmla="*/ 1307961888 w 1300"/>
              <a:gd name="T15" fmla="*/ 292338160 h 2601"/>
              <a:gd name="T16" fmla="*/ 1502013125 w 1300"/>
              <a:gd name="T17" fmla="*/ 194052848 h 2601"/>
              <a:gd name="T18" fmla="*/ 1852315638 w 1300"/>
              <a:gd name="T19" fmla="*/ 12601577 h 2601"/>
              <a:gd name="T20" fmla="*/ 1960681563 w 1300"/>
              <a:gd name="T21" fmla="*/ 327620352 h 2601"/>
              <a:gd name="T22" fmla="*/ 2147483647 w 1300"/>
              <a:gd name="T23" fmla="*/ 521673201 h 2601"/>
              <a:gd name="T24" fmla="*/ 2147483647 w 1300"/>
              <a:gd name="T25" fmla="*/ 677922907 h 2601"/>
              <a:gd name="T26" fmla="*/ 2147483647 w 1300"/>
              <a:gd name="T27" fmla="*/ 1040825451 h 2601"/>
              <a:gd name="T28" fmla="*/ 2147483647 w 1300"/>
              <a:gd name="T29" fmla="*/ 1307962046 h 2601"/>
              <a:gd name="T30" fmla="*/ 2147483647 w 1300"/>
              <a:gd name="T31" fmla="*/ 1693545205 h 2601"/>
              <a:gd name="T32" fmla="*/ 2147483647 w 1300"/>
              <a:gd name="T33" fmla="*/ 2008565568 h 2601"/>
              <a:gd name="T34" fmla="*/ 2147483647 w 1300"/>
              <a:gd name="T35" fmla="*/ 2147483647 h 2601"/>
              <a:gd name="T36" fmla="*/ 2147483647 w 1300"/>
              <a:gd name="T37" fmla="*/ 2147483647 h 2601"/>
              <a:gd name="T38" fmla="*/ 2147483647 w 1300"/>
              <a:gd name="T39" fmla="*/ 2147483647 h 2601"/>
              <a:gd name="T40" fmla="*/ 2147483647 w 1300"/>
              <a:gd name="T41" fmla="*/ 2147483647 h 2601"/>
              <a:gd name="T42" fmla="*/ 2147483647 w 1300"/>
              <a:gd name="T43" fmla="*/ 2147483647 h 2601"/>
              <a:gd name="T44" fmla="*/ 2147483647 w 1300"/>
              <a:gd name="T45" fmla="*/ 2147483647 h 2601"/>
              <a:gd name="T46" fmla="*/ 2147483647 w 1300"/>
              <a:gd name="T47" fmla="*/ 2147483647 h 2601"/>
              <a:gd name="T48" fmla="*/ 2147483647 w 1300"/>
              <a:gd name="T49" fmla="*/ 2147483647 h 2601"/>
              <a:gd name="T50" fmla="*/ 2147483647 w 1300"/>
              <a:gd name="T51" fmla="*/ 2147483647 h 2601"/>
              <a:gd name="T52" fmla="*/ 2147483647 w 1300"/>
              <a:gd name="T53" fmla="*/ 2147483647 h 2601"/>
              <a:gd name="T54" fmla="*/ 2147483647 w 1300"/>
              <a:gd name="T55" fmla="*/ 2147483647 h 2601"/>
              <a:gd name="T56" fmla="*/ 2147483647 w 1300"/>
              <a:gd name="T57" fmla="*/ 2147483647 h 2601"/>
              <a:gd name="T58" fmla="*/ 2147483647 w 1300"/>
              <a:gd name="T59" fmla="*/ 2147483647 h 2601"/>
              <a:gd name="T60" fmla="*/ 2147483647 w 1300"/>
              <a:gd name="T61" fmla="*/ 2147483647 h 2601"/>
              <a:gd name="T62" fmla="*/ 2147483647 w 1300"/>
              <a:gd name="T63" fmla="*/ 2147483647 h 2601"/>
              <a:gd name="T64" fmla="*/ 2147483647 w 1300"/>
              <a:gd name="T65" fmla="*/ 2147483647 h 2601"/>
              <a:gd name="T66" fmla="*/ 2147483647 w 1300"/>
              <a:gd name="T67" fmla="*/ 2147483647 h 2601"/>
              <a:gd name="T68" fmla="*/ 2147483647 w 1300"/>
              <a:gd name="T69" fmla="*/ 2147483647 h 2601"/>
              <a:gd name="T70" fmla="*/ 2147483647 w 1300"/>
              <a:gd name="T71" fmla="*/ 2147483647 h 2601"/>
              <a:gd name="T72" fmla="*/ 2116931250 w 1300"/>
              <a:gd name="T73" fmla="*/ 2147483647 h 2601"/>
              <a:gd name="T74" fmla="*/ 1877517200 w 1300"/>
              <a:gd name="T75" fmla="*/ 2147483647 h 2601"/>
              <a:gd name="T76" fmla="*/ 1650703138 w 1300"/>
              <a:gd name="T77" fmla="*/ 2147483647 h 2601"/>
              <a:gd name="T78" fmla="*/ 1378526263 w 1300"/>
              <a:gd name="T79" fmla="*/ 2147483647 h 2601"/>
              <a:gd name="T80" fmla="*/ 1174392813 w 1300"/>
              <a:gd name="T81" fmla="*/ 2147483647 h 2601"/>
              <a:gd name="T82" fmla="*/ 1068546250 w 1300"/>
              <a:gd name="T83" fmla="*/ 2147483647 h 2601"/>
              <a:gd name="T84" fmla="*/ 811490313 w 1300"/>
              <a:gd name="T85" fmla="*/ 2147483647 h 2601"/>
              <a:gd name="T86" fmla="*/ 302418750 w 1300"/>
              <a:gd name="T87" fmla="*/ 2147483647 h 2601"/>
              <a:gd name="T88" fmla="*/ 534273125 w 1300"/>
              <a:gd name="T89" fmla="*/ 2147483647 h 2601"/>
              <a:gd name="T90" fmla="*/ 617439075 w 1300"/>
              <a:gd name="T91" fmla="*/ 2147483647 h 2601"/>
              <a:gd name="T92" fmla="*/ 642640638 w 1300"/>
              <a:gd name="T93" fmla="*/ 2147483647 h 2601"/>
              <a:gd name="T94" fmla="*/ 473789375 w 1300"/>
              <a:gd name="T95" fmla="*/ 2147483647 h 2601"/>
              <a:gd name="T96" fmla="*/ 569555313 w 1300"/>
              <a:gd name="T97" fmla="*/ 2147483647 h 2601"/>
              <a:gd name="T98" fmla="*/ 110886875 w 1300"/>
              <a:gd name="T99" fmla="*/ 2147483647 h 2601"/>
              <a:gd name="T100" fmla="*/ 0 w 1300"/>
              <a:gd name="T101" fmla="*/ 2147483647 h 26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00" h="2601">
                <a:moveTo>
                  <a:pt x="0" y="1037"/>
                </a:moveTo>
                <a:cubicBezTo>
                  <a:pt x="18" y="1011"/>
                  <a:pt x="0" y="1031"/>
                  <a:pt x="24" y="1018"/>
                </a:cubicBezTo>
                <a:cubicBezTo>
                  <a:pt x="34" y="1012"/>
                  <a:pt x="53" y="999"/>
                  <a:pt x="53" y="999"/>
                </a:cubicBezTo>
                <a:cubicBezTo>
                  <a:pt x="68" y="954"/>
                  <a:pt x="47" y="906"/>
                  <a:pt x="92" y="879"/>
                </a:cubicBezTo>
                <a:cubicBezTo>
                  <a:pt x="99" y="853"/>
                  <a:pt x="116" y="839"/>
                  <a:pt x="140" y="831"/>
                </a:cubicBezTo>
                <a:cubicBezTo>
                  <a:pt x="172" y="809"/>
                  <a:pt x="157" y="816"/>
                  <a:pt x="183" y="807"/>
                </a:cubicBezTo>
                <a:cubicBezTo>
                  <a:pt x="199" y="795"/>
                  <a:pt x="201" y="785"/>
                  <a:pt x="212" y="768"/>
                </a:cubicBezTo>
                <a:cubicBezTo>
                  <a:pt x="221" y="725"/>
                  <a:pt x="212" y="777"/>
                  <a:pt x="212" y="706"/>
                </a:cubicBezTo>
                <a:cubicBezTo>
                  <a:pt x="212" y="598"/>
                  <a:pt x="213" y="574"/>
                  <a:pt x="231" y="495"/>
                </a:cubicBezTo>
                <a:cubicBezTo>
                  <a:pt x="237" y="468"/>
                  <a:pt x="242" y="440"/>
                  <a:pt x="250" y="413"/>
                </a:cubicBezTo>
                <a:cubicBezTo>
                  <a:pt x="254" y="400"/>
                  <a:pt x="257" y="388"/>
                  <a:pt x="260" y="375"/>
                </a:cubicBezTo>
                <a:cubicBezTo>
                  <a:pt x="261" y="370"/>
                  <a:pt x="264" y="360"/>
                  <a:pt x="264" y="360"/>
                </a:cubicBezTo>
                <a:cubicBezTo>
                  <a:pt x="266" y="331"/>
                  <a:pt x="265" y="302"/>
                  <a:pt x="269" y="274"/>
                </a:cubicBezTo>
                <a:cubicBezTo>
                  <a:pt x="271" y="258"/>
                  <a:pt x="299" y="242"/>
                  <a:pt x="308" y="231"/>
                </a:cubicBezTo>
                <a:cubicBezTo>
                  <a:pt x="344" y="187"/>
                  <a:pt x="376" y="108"/>
                  <a:pt x="432" y="92"/>
                </a:cubicBezTo>
                <a:cubicBezTo>
                  <a:pt x="483" y="97"/>
                  <a:pt x="478" y="102"/>
                  <a:pt x="519" y="116"/>
                </a:cubicBezTo>
                <a:cubicBezTo>
                  <a:pt x="541" y="111"/>
                  <a:pt x="553" y="108"/>
                  <a:pt x="572" y="96"/>
                </a:cubicBezTo>
                <a:cubicBezTo>
                  <a:pt x="597" y="58"/>
                  <a:pt x="564" y="103"/>
                  <a:pt x="596" y="77"/>
                </a:cubicBezTo>
                <a:cubicBezTo>
                  <a:pt x="630" y="50"/>
                  <a:pt x="653" y="15"/>
                  <a:pt x="696" y="0"/>
                </a:cubicBezTo>
                <a:cubicBezTo>
                  <a:pt x="709" y="2"/>
                  <a:pt x="723" y="0"/>
                  <a:pt x="735" y="5"/>
                </a:cubicBezTo>
                <a:cubicBezTo>
                  <a:pt x="746" y="10"/>
                  <a:pt x="741" y="28"/>
                  <a:pt x="744" y="39"/>
                </a:cubicBezTo>
                <a:cubicBezTo>
                  <a:pt x="752" y="66"/>
                  <a:pt x="760" y="108"/>
                  <a:pt x="778" y="130"/>
                </a:cubicBezTo>
                <a:cubicBezTo>
                  <a:pt x="795" y="151"/>
                  <a:pt x="829" y="159"/>
                  <a:pt x="850" y="173"/>
                </a:cubicBezTo>
                <a:cubicBezTo>
                  <a:pt x="865" y="183"/>
                  <a:pt x="873" y="197"/>
                  <a:pt x="888" y="207"/>
                </a:cubicBezTo>
                <a:cubicBezTo>
                  <a:pt x="910" y="221"/>
                  <a:pt x="936" y="227"/>
                  <a:pt x="960" y="236"/>
                </a:cubicBezTo>
                <a:cubicBezTo>
                  <a:pt x="981" y="243"/>
                  <a:pt x="997" y="261"/>
                  <a:pt x="1018" y="269"/>
                </a:cubicBezTo>
                <a:cubicBezTo>
                  <a:pt x="1031" y="288"/>
                  <a:pt x="1031" y="300"/>
                  <a:pt x="1037" y="322"/>
                </a:cubicBezTo>
                <a:cubicBezTo>
                  <a:pt x="1046" y="354"/>
                  <a:pt x="1063" y="381"/>
                  <a:pt x="1071" y="413"/>
                </a:cubicBezTo>
                <a:cubicBezTo>
                  <a:pt x="1065" y="442"/>
                  <a:pt x="1064" y="464"/>
                  <a:pt x="1037" y="480"/>
                </a:cubicBezTo>
                <a:cubicBezTo>
                  <a:pt x="1026" y="498"/>
                  <a:pt x="1012" y="503"/>
                  <a:pt x="999" y="519"/>
                </a:cubicBezTo>
                <a:cubicBezTo>
                  <a:pt x="977" y="545"/>
                  <a:pt x="961" y="577"/>
                  <a:pt x="941" y="605"/>
                </a:cubicBezTo>
                <a:cubicBezTo>
                  <a:pt x="930" y="638"/>
                  <a:pt x="943" y="655"/>
                  <a:pt x="970" y="672"/>
                </a:cubicBezTo>
                <a:cubicBezTo>
                  <a:pt x="987" y="698"/>
                  <a:pt x="971" y="708"/>
                  <a:pt x="951" y="725"/>
                </a:cubicBezTo>
                <a:cubicBezTo>
                  <a:pt x="923" y="748"/>
                  <a:pt x="891" y="767"/>
                  <a:pt x="869" y="797"/>
                </a:cubicBezTo>
                <a:cubicBezTo>
                  <a:pt x="879" y="836"/>
                  <a:pt x="908" y="823"/>
                  <a:pt x="951" y="826"/>
                </a:cubicBezTo>
                <a:cubicBezTo>
                  <a:pt x="964" y="846"/>
                  <a:pt x="954" y="851"/>
                  <a:pt x="941" y="869"/>
                </a:cubicBezTo>
                <a:cubicBezTo>
                  <a:pt x="926" y="913"/>
                  <a:pt x="914" y="958"/>
                  <a:pt x="893" y="999"/>
                </a:cubicBezTo>
                <a:cubicBezTo>
                  <a:pt x="885" y="1015"/>
                  <a:pt x="885" y="1027"/>
                  <a:pt x="874" y="1042"/>
                </a:cubicBezTo>
                <a:cubicBezTo>
                  <a:pt x="892" y="1109"/>
                  <a:pt x="879" y="1188"/>
                  <a:pt x="922" y="1248"/>
                </a:cubicBezTo>
                <a:cubicBezTo>
                  <a:pt x="926" y="1261"/>
                  <a:pt x="928" y="1288"/>
                  <a:pt x="941" y="1296"/>
                </a:cubicBezTo>
                <a:cubicBezTo>
                  <a:pt x="955" y="1305"/>
                  <a:pt x="982" y="1310"/>
                  <a:pt x="999" y="1316"/>
                </a:cubicBezTo>
                <a:cubicBezTo>
                  <a:pt x="1010" y="1320"/>
                  <a:pt x="1018" y="1329"/>
                  <a:pt x="1028" y="1335"/>
                </a:cubicBezTo>
                <a:cubicBezTo>
                  <a:pt x="1049" y="1349"/>
                  <a:pt x="1100" y="1360"/>
                  <a:pt x="1128" y="1368"/>
                </a:cubicBezTo>
                <a:cubicBezTo>
                  <a:pt x="1143" y="1391"/>
                  <a:pt x="1146" y="1418"/>
                  <a:pt x="1162" y="1440"/>
                </a:cubicBezTo>
                <a:cubicBezTo>
                  <a:pt x="1170" y="1464"/>
                  <a:pt x="1182" y="1487"/>
                  <a:pt x="1191" y="1512"/>
                </a:cubicBezTo>
                <a:cubicBezTo>
                  <a:pt x="1194" y="1520"/>
                  <a:pt x="1198" y="1536"/>
                  <a:pt x="1205" y="1541"/>
                </a:cubicBezTo>
                <a:cubicBezTo>
                  <a:pt x="1210" y="1545"/>
                  <a:pt x="1218" y="1544"/>
                  <a:pt x="1224" y="1546"/>
                </a:cubicBezTo>
                <a:cubicBezTo>
                  <a:pt x="1247" y="1561"/>
                  <a:pt x="1236" y="1569"/>
                  <a:pt x="1253" y="1584"/>
                </a:cubicBezTo>
                <a:cubicBezTo>
                  <a:pt x="1300" y="1626"/>
                  <a:pt x="1268" y="1585"/>
                  <a:pt x="1292" y="1618"/>
                </a:cubicBezTo>
                <a:cubicBezTo>
                  <a:pt x="1287" y="1670"/>
                  <a:pt x="1277" y="1713"/>
                  <a:pt x="1248" y="1757"/>
                </a:cubicBezTo>
                <a:cubicBezTo>
                  <a:pt x="1235" y="1776"/>
                  <a:pt x="1223" y="1796"/>
                  <a:pt x="1210" y="1815"/>
                </a:cubicBezTo>
                <a:cubicBezTo>
                  <a:pt x="1207" y="1820"/>
                  <a:pt x="1200" y="1829"/>
                  <a:pt x="1200" y="1829"/>
                </a:cubicBezTo>
                <a:cubicBezTo>
                  <a:pt x="1194" y="1852"/>
                  <a:pt x="1179" y="1880"/>
                  <a:pt x="1167" y="1901"/>
                </a:cubicBezTo>
                <a:cubicBezTo>
                  <a:pt x="1161" y="1911"/>
                  <a:pt x="1152" y="1919"/>
                  <a:pt x="1148" y="1930"/>
                </a:cubicBezTo>
                <a:cubicBezTo>
                  <a:pt x="1141" y="1949"/>
                  <a:pt x="1130" y="1971"/>
                  <a:pt x="1119" y="1988"/>
                </a:cubicBezTo>
                <a:cubicBezTo>
                  <a:pt x="1110" y="2002"/>
                  <a:pt x="1101" y="2016"/>
                  <a:pt x="1095" y="2031"/>
                </a:cubicBezTo>
                <a:cubicBezTo>
                  <a:pt x="1091" y="2040"/>
                  <a:pt x="1085" y="2060"/>
                  <a:pt x="1085" y="2060"/>
                </a:cubicBezTo>
                <a:cubicBezTo>
                  <a:pt x="1088" y="2065"/>
                  <a:pt x="1089" y="2074"/>
                  <a:pt x="1095" y="2074"/>
                </a:cubicBezTo>
                <a:cubicBezTo>
                  <a:pt x="1100" y="2074"/>
                  <a:pt x="1104" y="2064"/>
                  <a:pt x="1100" y="2060"/>
                </a:cubicBezTo>
                <a:cubicBezTo>
                  <a:pt x="1096" y="2056"/>
                  <a:pt x="1090" y="2063"/>
                  <a:pt x="1085" y="2064"/>
                </a:cubicBezTo>
                <a:cubicBezTo>
                  <a:pt x="1083" y="2089"/>
                  <a:pt x="1073" y="2125"/>
                  <a:pt x="1080" y="2151"/>
                </a:cubicBezTo>
                <a:cubicBezTo>
                  <a:pt x="1082" y="2170"/>
                  <a:pt x="1083" y="2189"/>
                  <a:pt x="1085" y="2208"/>
                </a:cubicBezTo>
                <a:cubicBezTo>
                  <a:pt x="1087" y="2220"/>
                  <a:pt x="1085" y="2235"/>
                  <a:pt x="1095" y="2242"/>
                </a:cubicBezTo>
                <a:cubicBezTo>
                  <a:pt x="1103" y="2248"/>
                  <a:pt x="1124" y="2252"/>
                  <a:pt x="1124" y="2252"/>
                </a:cubicBezTo>
                <a:cubicBezTo>
                  <a:pt x="1136" y="2294"/>
                  <a:pt x="1157" y="2325"/>
                  <a:pt x="1181" y="2362"/>
                </a:cubicBezTo>
                <a:cubicBezTo>
                  <a:pt x="1192" y="2379"/>
                  <a:pt x="1190" y="2403"/>
                  <a:pt x="1200" y="2420"/>
                </a:cubicBezTo>
                <a:cubicBezTo>
                  <a:pt x="1207" y="2432"/>
                  <a:pt x="1217" y="2442"/>
                  <a:pt x="1224" y="2453"/>
                </a:cubicBezTo>
                <a:cubicBezTo>
                  <a:pt x="1213" y="2493"/>
                  <a:pt x="1227" y="2461"/>
                  <a:pt x="1148" y="2472"/>
                </a:cubicBezTo>
                <a:cubicBezTo>
                  <a:pt x="1138" y="2473"/>
                  <a:pt x="1119" y="2482"/>
                  <a:pt x="1119" y="2482"/>
                </a:cubicBezTo>
                <a:cubicBezTo>
                  <a:pt x="1089" y="2478"/>
                  <a:pt x="1061" y="2473"/>
                  <a:pt x="1032" y="2463"/>
                </a:cubicBezTo>
                <a:cubicBezTo>
                  <a:pt x="1023" y="2457"/>
                  <a:pt x="1013" y="2450"/>
                  <a:pt x="1004" y="2444"/>
                </a:cubicBezTo>
                <a:cubicBezTo>
                  <a:pt x="996" y="2438"/>
                  <a:pt x="975" y="2434"/>
                  <a:pt x="975" y="2434"/>
                </a:cubicBezTo>
                <a:cubicBezTo>
                  <a:pt x="922" y="2437"/>
                  <a:pt x="887" y="2423"/>
                  <a:pt x="869" y="2472"/>
                </a:cubicBezTo>
                <a:cubicBezTo>
                  <a:pt x="859" y="2471"/>
                  <a:pt x="848" y="2473"/>
                  <a:pt x="840" y="2468"/>
                </a:cubicBezTo>
                <a:cubicBezTo>
                  <a:pt x="839" y="2468"/>
                  <a:pt x="792" y="2496"/>
                  <a:pt x="787" y="2488"/>
                </a:cubicBezTo>
                <a:cubicBezTo>
                  <a:pt x="791" y="2450"/>
                  <a:pt x="732" y="2535"/>
                  <a:pt x="745" y="2500"/>
                </a:cubicBezTo>
                <a:cubicBezTo>
                  <a:pt x="735" y="2460"/>
                  <a:pt x="734" y="2512"/>
                  <a:pt x="709" y="2497"/>
                </a:cubicBezTo>
                <a:cubicBezTo>
                  <a:pt x="699" y="2480"/>
                  <a:pt x="671" y="2572"/>
                  <a:pt x="655" y="2560"/>
                </a:cubicBezTo>
                <a:cubicBezTo>
                  <a:pt x="645" y="2533"/>
                  <a:pt x="627" y="2601"/>
                  <a:pt x="616" y="2557"/>
                </a:cubicBezTo>
                <a:cubicBezTo>
                  <a:pt x="608" y="2526"/>
                  <a:pt x="567" y="2505"/>
                  <a:pt x="547" y="2485"/>
                </a:cubicBezTo>
                <a:cubicBezTo>
                  <a:pt x="523" y="2461"/>
                  <a:pt x="510" y="2410"/>
                  <a:pt x="475" y="2401"/>
                </a:cubicBezTo>
                <a:cubicBezTo>
                  <a:pt x="469" y="2398"/>
                  <a:pt x="481" y="2333"/>
                  <a:pt x="466" y="2338"/>
                </a:cubicBezTo>
                <a:cubicBezTo>
                  <a:pt x="454" y="2342"/>
                  <a:pt x="471" y="2234"/>
                  <a:pt x="460" y="2239"/>
                </a:cubicBezTo>
                <a:cubicBezTo>
                  <a:pt x="447" y="2245"/>
                  <a:pt x="438" y="2178"/>
                  <a:pt x="424" y="2182"/>
                </a:cubicBezTo>
                <a:cubicBezTo>
                  <a:pt x="385" y="2194"/>
                  <a:pt x="434" y="2130"/>
                  <a:pt x="394" y="2136"/>
                </a:cubicBezTo>
                <a:cubicBezTo>
                  <a:pt x="358" y="2131"/>
                  <a:pt x="346" y="2119"/>
                  <a:pt x="322" y="2093"/>
                </a:cubicBezTo>
                <a:cubicBezTo>
                  <a:pt x="314" y="2072"/>
                  <a:pt x="295" y="2061"/>
                  <a:pt x="279" y="2045"/>
                </a:cubicBezTo>
                <a:cubicBezTo>
                  <a:pt x="239" y="2005"/>
                  <a:pt x="175" y="1992"/>
                  <a:pt x="120" y="1978"/>
                </a:cubicBezTo>
                <a:cubicBezTo>
                  <a:pt x="103" y="1920"/>
                  <a:pt x="141" y="1893"/>
                  <a:pt x="183" y="1868"/>
                </a:cubicBezTo>
                <a:cubicBezTo>
                  <a:pt x="192" y="1853"/>
                  <a:pt x="212" y="1824"/>
                  <a:pt x="212" y="1824"/>
                </a:cubicBezTo>
                <a:cubicBezTo>
                  <a:pt x="228" y="1768"/>
                  <a:pt x="204" y="1855"/>
                  <a:pt x="221" y="1695"/>
                </a:cubicBezTo>
                <a:cubicBezTo>
                  <a:pt x="223" y="1672"/>
                  <a:pt x="239" y="1658"/>
                  <a:pt x="245" y="1637"/>
                </a:cubicBezTo>
                <a:cubicBezTo>
                  <a:pt x="259" y="1590"/>
                  <a:pt x="266" y="1537"/>
                  <a:pt x="274" y="1488"/>
                </a:cubicBezTo>
                <a:cubicBezTo>
                  <a:pt x="271" y="1431"/>
                  <a:pt x="268" y="1394"/>
                  <a:pt x="255" y="1344"/>
                </a:cubicBezTo>
                <a:cubicBezTo>
                  <a:pt x="258" y="1314"/>
                  <a:pt x="270" y="1269"/>
                  <a:pt x="260" y="1239"/>
                </a:cubicBezTo>
                <a:cubicBezTo>
                  <a:pt x="253" y="1217"/>
                  <a:pt x="210" y="1199"/>
                  <a:pt x="188" y="1191"/>
                </a:cubicBezTo>
                <a:cubicBezTo>
                  <a:pt x="212" y="1228"/>
                  <a:pt x="238" y="1230"/>
                  <a:pt x="279" y="1244"/>
                </a:cubicBezTo>
                <a:cubicBezTo>
                  <a:pt x="247" y="1252"/>
                  <a:pt x="251" y="1232"/>
                  <a:pt x="226" y="1220"/>
                </a:cubicBezTo>
                <a:cubicBezTo>
                  <a:pt x="188" y="1201"/>
                  <a:pt x="141" y="1195"/>
                  <a:pt x="101" y="1181"/>
                </a:cubicBezTo>
                <a:cubicBezTo>
                  <a:pt x="79" y="1174"/>
                  <a:pt x="63" y="1161"/>
                  <a:pt x="44" y="1148"/>
                </a:cubicBezTo>
                <a:cubicBezTo>
                  <a:pt x="39" y="1145"/>
                  <a:pt x="29" y="1138"/>
                  <a:pt x="29" y="1138"/>
                </a:cubicBezTo>
                <a:cubicBezTo>
                  <a:pt x="16" y="1101"/>
                  <a:pt x="5" y="1077"/>
                  <a:pt x="0" y="1037"/>
                </a:cubicBezTo>
                <a:close/>
              </a:path>
            </a:pathLst>
          </a:custGeom>
          <a:solidFill>
            <a:srgbClr val="99CC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39" tIns="65020" rIns="130039" bIns="65020"/>
          <a:lstStyle/>
          <a:p>
            <a:pPr algn="l" defTabSz="1300460" hangingPunct="1"/>
            <a:endParaRPr lang="fi-FI" sz="2600">
              <a:latin typeface="Arial" charset="0"/>
              <a:ea typeface="+mn-ea"/>
              <a:cs typeface="+mn-cs"/>
            </a:endParaRPr>
          </a:p>
        </p:txBody>
      </p:sp>
      <p:sp>
        <p:nvSpPr>
          <p:cNvPr id="4100" name="Freeform 1028"/>
          <p:cNvSpPr>
            <a:spLocks/>
          </p:cNvSpPr>
          <p:nvPr/>
        </p:nvSpPr>
        <p:spPr bwMode="auto">
          <a:xfrm>
            <a:off x="6296943" y="2828996"/>
            <a:ext cx="2926080" cy="3684693"/>
          </a:xfrm>
          <a:custGeom>
            <a:avLst/>
            <a:gdLst>
              <a:gd name="T0" fmla="*/ 264617200 w 1296"/>
              <a:gd name="T1" fmla="*/ 241935000 h 1632"/>
              <a:gd name="T2" fmla="*/ 257055938 w 1296"/>
              <a:gd name="T3" fmla="*/ 120967500 h 1632"/>
              <a:gd name="T4" fmla="*/ 430947513 w 1296"/>
              <a:gd name="T5" fmla="*/ 0 h 1632"/>
              <a:gd name="T6" fmla="*/ 763608138 w 1296"/>
              <a:gd name="T7" fmla="*/ 264617200 h 1632"/>
              <a:gd name="T8" fmla="*/ 892135313 w 1296"/>
              <a:gd name="T9" fmla="*/ 551915013 h 1632"/>
              <a:gd name="T10" fmla="*/ 922377188 w 1296"/>
              <a:gd name="T11" fmla="*/ 642640638 h 1632"/>
              <a:gd name="T12" fmla="*/ 997981875 w 1296"/>
              <a:gd name="T13" fmla="*/ 869454700 h 1632"/>
              <a:gd name="T14" fmla="*/ 1020664075 w 1296"/>
              <a:gd name="T15" fmla="*/ 1005543138 h 1632"/>
              <a:gd name="T16" fmla="*/ 1247478138 w 1296"/>
              <a:gd name="T17" fmla="*/ 1081147825 h 1632"/>
              <a:gd name="T18" fmla="*/ 1527214688 w 1296"/>
              <a:gd name="T19" fmla="*/ 1202115325 h 1632"/>
              <a:gd name="T20" fmla="*/ 1663303125 w 1296"/>
              <a:gd name="T21" fmla="*/ 1126510638 h 1632"/>
              <a:gd name="T22" fmla="*/ 1890117188 w 1296"/>
              <a:gd name="T23" fmla="*/ 1013102813 h 1632"/>
              <a:gd name="T24" fmla="*/ 1973283138 w 1296"/>
              <a:gd name="T25" fmla="*/ 914817513 h 1632"/>
              <a:gd name="T26" fmla="*/ 2101810313 w 1296"/>
              <a:gd name="T27" fmla="*/ 960180325 h 1632"/>
              <a:gd name="T28" fmla="*/ 2147483647 w 1296"/>
              <a:gd name="T29" fmla="*/ 1141631575 h 1632"/>
              <a:gd name="T30" fmla="*/ 2147483647 w 1296"/>
              <a:gd name="T31" fmla="*/ 1360884375 h 1632"/>
              <a:gd name="T32" fmla="*/ 2147483647 w 1296"/>
              <a:gd name="T33" fmla="*/ 1670864388 h 1632"/>
              <a:gd name="T34" fmla="*/ 2147483647 w 1296"/>
              <a:gd name="T35" fmla="*/ 1769149688 h 1632"/>
              <a:gd name="T36" fmla="*/ 2147483647 w 1296"/>
              <a:gd name="T37" fmla="*/ 1867436575 h 1632"/>
              <a:gd name="T38" fmla="*/ 2147483647 w 1296"/>
              <a:gd name="T39" fmla="*/ 2147483647 h 1632"/>
              <a:gd name="T40" fmla="*/ 2147483647 w 1296"/>
              <a:gd name="T41" fmla="*/ 2147483647 h 1632"/>
              <a:gd name="T42" fmla="*/ 2147483647 w 1296"/>
              <a:gd name="T43" fmla="*/ 2147483647 h 1632"/>
              <a:gd name="T44" fmla="*/ 2147483647 w 1296"/>
              <a:gd name="T45" fmla="*/ 2147483647 h 1632"/>
              <a:gd name="T46" fmla="*/ 2147483647 w 1296"/>
              <a:gd name="T47" fmla="*/ 2147483647 h 1632"/>
              <a:gd name="T48" fmla="*/ 2147483647 w 1296"/>
              <a:gd name="T49" fmla="*/ 2147483647 h 1632"/>
              <a:gd name="T50" fmla="*/ 2147483647 w 1296"/>
              <a:gd name="T51" fmla="*/ 2147483647 h 1632"/>
              <a:gd name="T52" fmla="*/ 2147483647 w 1296"/>
              <a:gd name="T53" fmla="*/ 2147483647 h 1632"/>
              <a:gd name="T54" fmla="*/ 2147483647 w 1296"/>
              <a:gd name="T55" fmla="*/ 2147483647 h 1632"/>
              <a:gd name="T56" fmla="*/ 2147483647 w 1296"/>
              <a:gd name="T57" fmla="*/ 2147483647 h 1632"/>
              <a:gd name="T58" fmla="*/ 1799391563 w 1296"/>
              <a:gd name="T59" fmla="*/ 2147483647 h 1632"/>
              <a:gd name="T60" fmla="*/ 1648182188 w 1296"/>
              <a:gd name="T61" fmla="*/ 2147483647 h 1632"/>
              <a:gd name="T62" fmla="*/ 1655743450 w 1296"/>
              <a:gd name="T63" fmla="*/ 2147483647 h 1632"/>
              <a:gd name="T64" fmla="*/ 1806952825 w 1296"/>
              <a:gd name="T65" fmla="*/ 2147483647 h 1632"/>
              <a:gd name="T66" fmla="*/ 1572577500 w 1296"/>
              <a:gd name="T67" fmla="*/ 2147483647 h 1632"/>
              <a:gd name="T68" fmla="*/ 1633061250 w 1296"/>
              <a:gd name="T69" fmla="*/ 2147483647 h 1632"/>
              <a:gd name="T70" fmla="*/ 1640622513 w 1296"/>
              <a:gd name="T71" fmla="*/ 2147483647 h 1632"/>
              <a:gd name="T72" fmla="*/ 1685985325 w 1296"/>
              <a:gd name="T73" fmla="*/ 2147483647 h 1632"/>
              <a:gd name="T74" fmla="*/ 1572577500 w 1296"/>
              <a:gd name="T75" fmla="*/ 2094250638 h 1632"/>
              <a:gd name="T76" fmla="*/ 1451610000 w 1296"/>
              <a:gd name="T77" fmla="*/ 1980842813 h 1632"/>
              <a:gd name="T78" fmla="*/ 975301263 w 1296"/>
              <a:gd name="T79" fmla="*/ 1444050325 h 1632"/>
              <a:gd name="T80" fmla="*/ 733366263 w 1296"/>
              <a:gd name="T81" fmla="*/ 1255037813 h 1632"/>
              <a:gd name="T82" fmla="*/ 453628125 w 1296"/>
              <a:gd name="T83" fmla="*/ 1043344688 h 1632"/>
              <a:gd name="T84" fmla="*/ 173891575 w 1296"/>
              <a:gd name="T85" fmla="*/ 627519700 h 1632"/>
              <a:gd name="T86" fmla="*/ 120967500 w 1296"/>
              <a:gd name="T87" fmla="*/ 461189388 h 1632"/>
              <a:gd name="T88" fmla="*/ 105846563 w 1296"/>
              <a:gd name="T89" fmla="*/ 309980013 h 1632"/>
              <a:gd name="T90" fmla="*/ 279738138 w 1296"/>
              <a:gd name="T91" fmla="*/ 370463763 h 16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96" h="1632">
                <a:moveTo>
                  <a:pt x="111" y="147"/>
                </a:moveTo>
                <a:cubicBezTo>
                  <a:pt x="102" y="120"/>
                  <a:pt x="115" y="161"/>
                  <a:pt x="105" y="96"/>
                </a:cubicBezTo>
                <a:cubicBezTo>
                  <a:pt x="104" y="87"/>
                  <a:pt x="96" y="69"/>
                  <a:pt x="96" y="69"/>
                </a:cubicBezTo>
                <a:cubicBezTo>
                  <a:pt x="96" y="69"/>
                  <a:pt x="101" y="49"/>
                  <a:pt x="102" y="48"/>
                </a:cubicBezTo>
                <a:cubicBezTo>
                  <a:pt x="107" y="43"/>
                  <a:pt x="120" y="36"/>
                  <a:pt x="120" y="36"/>
                </a:cubicBezTo>
                <a:cubicBezTo>
                  <a:pt x="131" y="20"/>
                  <a:pt x="152" y="6"/>
                  <a:pt x="171" y="0"/>
                </a:cubicBezTo>
                <a:cubicBezTo>
                  <a:pt x="197" y="3"/>
                  <a:pt x="224" y="6"/>
                  <a:pt x="246" y="21"/>
                </a:cubicBezTo>
                <a:cubicBezTo>
                  <a:pt x="265" y="49"/>
                  <a:pt x="284" y="77"/>
                  <a:pt x="303" y="105"/>
                </a:cubicBezTo>
                <a:cubicBezTo>
                  <a:pt x="315" y="123"/>
                  <a:pt x="314" y="154"/>
                  <a:pt x="324" y="174"/>
                </a:cubicBezTo>
                <a:cubicBezTo>
                  <a:pt x="332" y="190"/>
                  <a:pt x="347" y="203"/>
                  <a:pt x="354" y="219"/>
                </a:cubicBezTo>
                <a:cubicBezTo>
                  <a:pt x="354" y="219"/>
                  <a:pt x="361" y="241"/>
                  <a:pt x="363" y="246"/>
                </a:cubicBezTo>
                <a:cubicBezTo>
                  <a:pt x="364" y="249"/>
                  <a:pt x="366" y="255"/>
                  <a:pt x="366" y="255"/>
                </a:cubicBezTo>
                <a:cubicBezTo>
                  <a:pt x="363" y="281"/>
                  <a:pt x="361" y="303"/>
                  <a:pt x="384" y="318"/>
                </a:cubicBezTo>
                <a:cubicBezTo>
                  <a:pt x="394" y="332"/>
                  <a:pt x="389" y="324"/>
                  <a:pt x="396" y="345"/>
                </a:cubicBezTo>
                <a:cubicBezTo>
                  <a:pt x="397" y="348"/>
                  <a:pt x="399" y="354"/>
                  <a:pt x="399" y="354"/>
                </a:cubicBezTo>
                <a:cubicBezTo>
                  <a:pt x="400" y="369"/>
                  <a:pt x="396" y="387"/>
                  <a:pt x="405" y="399"/>
                </a:cubicBezTo>
                <a:cubicBezTo>
                  <a:pt x="419" y="416"/>
                  <a:pt x="467" y="413"/>
                  <a:pt x="480" y="414"/>
                </a:cubicBezTo>
                <a:cubicBezTo>
                  <a:pt x="486" y="418"/>
                  <a:pt x="489" y="425"/>
                  <a:pt x="495" y="429"/>
                </a:cubicBezTo>
                <a:cubicBezTo>
                  <a:pt x="511" y="439"/>
                  <a:pt x="550" y="437"/>
                  <a:pt x="561" y="438"/>
                </a:cubicBezTo>
                <a:cubicBezTo>
                  <a:pt x="583" y="445"/>
                  <a:pt x="582" y="469"/>
                  <a:pt x="606" y="477"/>
                </a:cubicBezTo>
                <a:cubicBezTo>
                  <a:pt x="615" y="476"/>
                  <a:pt x="625" y="478"/>
                  <a:pt x="633" y="474"/>
                </a:cubicBezTo>
                <a:cubicBezTo>
                  <a:pt x="645" y="469"/>
                  <a:pt x="648" y="451"/>
                  <a:pt x="660" y="447"/>
                </a:cubicBezTo>
                <a:cubicBezTo>
                  <a:pt x="682" y="440"/>
                  <a:pt x="698" y="435"/>
                  <a:pt x="720" y="432"/>
                </a:cubicBezTo>
                <a:cubicBezTo>
                  <a:pt x="734" y="427"/>
                  <a:pt x="740" y="412"/>
                  <a:pt x="750" y="402"/>
                </a:cubicBezTo>
                <a:cubicBezTo>
                  <a:pt x="755" y="386"/>
                  <a:pt x="751" y="396"/>
                  <a:pt x="765" y="375"/>
                </a:cubicBezTo>
                <a:cubicBezTo>
                  <a:pt x="769" y="369"/>
                  <a:pt x="783" y="363"/>
                  <a:pt x="783" y="363"/>
                </a:cubicBezTo>
                <a:cubicBezTo>
                  <a:pt x="788" y="364"/>
                  <a:pt x="808" y="365"/>
                  <a:pt x="816" y="369"/>
                </a:cubicBezTo>
                <a:cubicBezTo>
                  <a:pt x="822" y="373"/>
                  <a:pt x="834" y="381"/>
                  <a:pt x="834" y="381"/>
                </a:cubicBezTo>
                <a:cubicBezTo>
                  <a:pt x="841" y="391"/>
                  <a:pt x="845" y="410"/>
                  <a:pt x="855" y="417"/>
                </a:cubicBezTo>
                <a:cubicBezTo>
                  <a:pt x="883" y="435"/>
                  <a:pt x="923" y="443"/>
                  <a:pt x="954" y="453"/>
                </a:cubicBezTo>
                <a:cubicBezTo>
                  <a:pt x="968" y="458"/>
                  <a:pt x="977" y="476"/>
                  <a:pt x="987" y="486"/>
                </a:cubicBezTo>
                <a:cubicBezTo>
                  <a:pt x="994" y="506"/>
                  <a:pt x="1008" y="525"/>
                  <a:pt x="1023" y="540"/>
                </a:cubicBezTo>
                <a:cubicBezTo>
                  <a:pt x="1031" y="572"/>
                  <a:pt x="1026" y="609"/>
                  <a:pt x="1041" y="639"/>
                </a:cubicBezTo>
                <a:cubicBezTo>
                  <a:pt x="1049" y="654"/>
                  <a:pt x="1058" y="658"/>
                  <a:pt x="1074" y="663"/>
                </a:cubicBezTo>
                <a:cubicBezTo>
                  <a:pt x="1080" y="665"/>
                  <a:pt x="1092" y="669"/>
                  <a:pt x="1092" y="669"/>
                </a:cubicBezTo>
                <a:cubicBezTo>
                  <a:pt x="1114" y="691"/>
                  <a:pt x="1140" y="698"/>
                  <a:pt x="1170" y="702"/>
                </a:cubicBezTo>
                <a:cubicBezTo>
                  <a:pt x="1186" y="713"/>
                  <a:pt x="1206" y="712"/>
                  <a:pt x="1224" y="717"/>
                </a:cubicBezTo>
                <a:cubicBezTo>
                  <a:pt x="1243" y="722"/>
                  <a:pt x="1259" y="735"/>
                  <a:pt x="1278" y="741"/>
                </a:cubicBezTo>
                <a:cubicBezTo>
                  <a:pt x="1287" y="769"/>
                  <a:pt x="1273" y="798"/>
                  <a:pt x="1266" y="825"/>
                </a:cubicBezTo>
                <a:cubicBezTo>
                  <a:pt x="1269" y="855"/>
                  <a:pt x="1272" y="879"/>
                  <a:pt x="1284" y="906"/>
                </a:cubicBezTo>
                <a:cubicBezTo>
                  <a:pt x="1284" y="906"/>
                  <a:pt x="1291" y="928"/>
                  <a:pt x="1293" y="933"/>
                </a:cubicBezTo>
                <a:cubicBezTo>
                  <a:pt x="1294" y="936"/>
                  <a:pt x="1296" y="942"/>
                  <a:pt x="1296" y="942"/>
                </a:cubicBezTo>
                <a:cubicBezTo>
                  <a:pt x="1293" y="976"/>
                  <a:pt x="1285" y="1009"/>
                  <a:pt x="1266" y="1038"/>
                </a:cubicBezTo>
                <a:cubicBezTo>
                  <a:pt x="1260" y="1061"/>
                  <a:pt x="1259" y="1087"/>
                  <a:pt x="1251" y="1110"/>
                </a:cubicBezTo>
                <a:cubicBezTo>
                  <a:pt x="1247" y="1122"/>
                  <a:pt x="1240" y="1134"/>
                  <a:pt x="1236" y="1146"/>
                </a:cubicBezTo>
                <a:cubicBezTo>
                  <a:pt x="1232" y="1158"/>
                  <a:pt x="1228" y="1170"/>
                  <a:pt x="1224" y="1182"/>
                </a:cubicBezTo>
                <a:cubicBezTo>
                  <a:pt x="1222" y="1188"/>
                  <a:pt x="1218" y="1200"/>
                  <a:pt x="1218" y="1200"/>
                </a:cubicBezTo>
                <a:cubicBezTo>
                  <a:pt x="1230" y="1248"/>
                  <a:pt x="1250" y="1320"/>
                  <a:pt x="1197" y="1338"/>
                </a:cubicBezTo>
                <a:cubicBezTo>
                  <a:pt x="1191" y="1344"/>
                  <a:pt x="1185" y="1347"/>
                  <a:pt x="1179" y="1353"/>
                </a:cubicBezTo>
                <a:cubicBezTo>
                  <a:pt x="1166" y="1366"/>
                  <a:pt x="1157" y="1394"/>
                  <a:pt x="1146" y="1410"/>
                </a:cubicBezTo>
                <a:cubicBezTo>
                  <a:pt x="1142" y="1430"/>
                  <a:pt x="1133" y="1445"/>
                  <a:pt x="1128" y="1464"/>
                </a:cubicBezTo>
                <a:cubicBezTo>
                  <a:pt x="1127" y="1474"/>
                  <a:pt x="1130" y="1512"/>
                  <a:pt x="1116" y="1491"/>
                </a:cubicBezTo>
                <a:cubicBezTo>
                  <a:pt x="1148" y="1470"/>
                  <a:pt x="1040" y="1480"/>
                  <a:pt x="1002" y="1479"/>
                </a:cubicBezTo>
                <a:cubicBezTo>
                  <a:pt x="956" y="1482"/>
                  <a:pt x="961" y="1473"/>
                  <a:pt x="954" y="1506"/>
                </a:cubicBezTo>
                <a:cubicBezTo>
                  <a:pt x="958" y="1596"/>
                  <a:pt x="962" y="1540"/>
                  <a:pt x="969" y="1599"/>
                </a:cubicBezTo>
                <a:cubicBezTo>
                  <a:pt x="968" y="1607"/>
                  <a:pt x="969" y="1616"/>
                  <a:pt x="966" y="1623"/>
                </a:cubicBezTo>
                <a:cubicBezTo>
                  <a:pt x="962" y="1632"/>
                  <a:pt x="953" y="1629"/>
                  <a:pt x="948" y="1626"/>
                </a:cubicBezTo>
                <a:cubicBezTo>
                  <a:pt x="930" y="1617"/>
                  <a:pt x="920" y="1614"/>
                  <a:pt x="900" y="1611"/>
                </a:cubicBezTo>
                <a:cubicBezTo>
                  <a:pt x="865" y="1599"/>
                  <a:pt x="868" y="1594"/>
                  <a:pt x="825" y="1590"/>
                </a:cubicBezTo>
                <a:cubicBezTo>
                  <a:pt x="790" y="1581"/>
                  <a:pt x="749" y="1583"/>
                  <a:pt x="714" y="1581"/>
                </a:cubicBezTo>
                <a:cubicBezTo>
                  <a:pt x="679" y="1572"/>
                  <a:pt x="676" y="1527"/>
                  <a:pt x="663" y="1497"/>
                </a:cubicBezTo>
                <a:cubicBezTo>
                  <a:pt x="663" y="1497"/>
                  <a:pt x="656" y="1475"/>
                  <a:pt x="654" y="1470"/>
                </a:cubicBezTo>
                <a:cubicBezTo>
                  <a:pt x="652" y="1464"/>
                  <a:pt x="648" y="1452"/>
                  <a:pt x="648" y="1452"/>
                </a:cubicBezTo>
                <a:cubicBezTo>
                  <a:pt x="649" y="1443"/>
                  <a:pt x="646" y="1419"/>
                  <a:pt x="657" y="1410"/>
                </a:cubicBezTo>
                <a:cubicBezTo>
                  <a:pt x="667" y="1402"/>
                  <a:pt x="696" y="1401"/>
                  <a:pt x="696" y="1401"/>
                </a:cubicBezTo>
                <a:cubicBezTo>
                  <a:pt x="707" y="1393"/>
                  <a:pt x="713" y="1378"/>
                  <a:pt x="717" y="1365"/>
                </a:cubicBezTo>
                <a:cubicBezTo>
                  <a:pt x="713" y="1326"/>
                  <a:pt x="715" y="1347"/>
                  <a:pt x="708" y="1302"/>
                </a:cubicBezTo>
                <a:cubicBezTo>
                  <a:pt x="704" y="1278"/>
                  <a:pt x="645" y="1265"/>
                  <a:pt x="624" y="1260"/>
                </a:cubicBezTo>
                <a:cubicBezTo>
                  <a:pt x="615" y="1246"/>
                  <a:pt x="613" y="1247"/>
                  <a:pt x="621" y="1224"/>
                </a:cubicBezTo>
                <a:cubicBezTo>
                  <a:pt x="624" y="1215"/>
                  <a:pt x="648" y="1212"/>
                  <a:pt x="648" y="1212"/>
                </a:cubicBezTo>
                <a:cubicBezTo>
                  <a:pt x="662" y="1191"/>
                  <a:pt x="658" y="1201"/>
                  <a:pt x="663" y="1182"/>
                </a:cubicBezTo>
                <a:cubicBezTo>
                  <a:pt x="660" y="1164"/>
                  <a:pt x="657" y="1148"/>
                  <a:pt x="651" y="1131"/>
                </a:cubicBezTo>
                <a:cubicBezTo>
                  <a:pt x="644" y="1081"/>
                  <a:pt x="646" y="1104"/>
                  <a:pt x="651" y="1014"/>
                </a:cubicBezTo>
                <a:cubicBezTo>
                  <a:pt x="652" y="1002"/>
                  <a:pt x="662" y="995"/>
                  <a:pt x="669" y="987"/>
                </a:cubicBezTo>
                <a:cubicBezTo>
                  <a:pt x="682" y="971"/>
                  <a:pt x="684" y="958"/>
                  <a:pt x="690" y="939"/>
                </a:cubicBezTo>
                <a:cubicBezTo>
                  <a:pt x="684" y="882"/>
                  <a:pt x="654" y="875"/>
                  <a:pt x="624" y="831"/>
                </a:cubicBezTo>
                <a:cubicBezTo>
                  <a:pt x="618" y="823"/>
                  <a:pt x="615" y="800"/>
                  <a:pt x="606" y="795"/>
                </a:cubicBezTo>
                <a:cubicBezTo>
                  <a:pt x="597" y="790"/>
                  <a:pt x="586" y="790"/>
                  <a:pt x="576" y="786"/>
                </a:cubicBezTo>
                <a:cubicBezTo>
                  <a:pt x="565" y="752"/>
                  <a:pt x="559" y="700"/>
                  <a:pt x="540" y="672"/>
                </a:cubicBezTo>
                <a:cubicBezTo>
                  <a:pt x="511" y="629"/>
                  <a:pt x="435" y="589"/>
                  <a:pt x="387" y="573"/>
                </a:cubicBezTo>
                <a:cubicBezTo>
                  <a:pt x="369" y="555"/>
                  <a:pt x="343" y="555"/>
                  <a:pt x="318" y="552"/>
                </a:cubicBezTo>
                <a:cubicBezTo>
                  <a:pt x="307" y="536"/>
                  <a:pt x="303" y="513"/>
                  <a:pt x="291" y="498"/>
                </a:cubicBezTo>
                <a:cubicBezTo>
                  <a:pt x="274" y="478"/>
                  <a:pt x="251" y="476"/>
                  <a:pt x="228" y="468"/>
                </a:cubicBezTo>
                <a:cubicBezTo>
                  <a:pt x="214" y="449"/>
                  <a:pt x="199" y="427"/>
                  <a:pt x="180" y="414"/>
                </a:cubicBezTo>
                <a:cubicBezTo>
                  <a:pt x="160" y="374"/>
                  <a:pt x="133" y="337"/>
                  <a:pt x="108" y="300"/>
                </a:cubicBezTo>
                <a:cubicBezTo>
                  <a:pt x="96" y="283"/>
                  <a:pt x="87" y="261"/>
                  <a:pt x="69" y="249"/>
                </a:cubicBezTo>
                <a:cubicBezTo>
                  <a:pt x="65" y="238"/>
                  <a:pt x="58" y="235"/>
                  <a:pt x="51" y="225"/>
                </a:cubicBezTo>
                <a:cubicBezTo>
                  <a:pt x="50" y="211"/>
                  <a:pt x="50" y="197"/>
                  <a:pt x="48" y="183"/>
                </a:cubicBezTo>
                <a:cubicBezTo>
                  <a:pt x="47" y="179"/>
                  <a:pt x="14" y="145"/>
                  <a:pt x="9" y="138"/>
                </a:cubicBezTo>
                <a:cubicBezTo>
                  <a:pt x="0" y="112"/>
                  <a:pt x="17" y="121"/>
                  <a:pt x="42" y="123"/>
                </a:cubicBezTo>
                <a:cubicBezTo>
                  <a:pt x="75" y="131"/>
                  <a:pt x="76" y="144"/>
                  <a:pt x="102" y="153"/>
                </a:cubicBezTo>
                <a:cubicBezTo>
                  <a:pt x="112" y="150"/>
                  <a:pt x="111" y="153"/>
                  <a:pt x="111" y="147"/>
                </a:cubicBezTo>
                <a:close/>
              </a:path>
            </a:pathLst>
          </a:custGeom>
          <a:solidFill>
            <a:srgbClr val="FF99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39" tIns="65020" rIns="130039" bIns="65020"/>
          <a:lstStyle/>
          <a:p>
            <a:pPr algn="l" defTabSz="1300460" hangingPunct="1"/>
            <a:endParaRPr lang="fi-FI" sz="2600">
              <a:latin typeface="Arial" charset="0"/>
              <a:ea typeface="+mn-ea"/>
              <a:cs typeface="+mn-cs"/>
            </a:endParaRPr>
          </a:p>
        </p:txBody>
      </p:sp>
      <p:sp>
        <p:nvSpPr>
          <p:cNvPr id="4101" name="Freeform 1029"/>
          <p:cNvSpPr>
            <a:spLocks/>
          </p:cNvSpPr>
          <p:nvPr/>
        </p:nvSpPr>
        <p:spPr bwMode="auto">
          <a:xfrm>
            <a:off x="8243147" y="6105033"/>
            <a:ext cx="1878471" cy="2436143"/>
          </a:xfrm>
          <a:custGeom>
            <a:avLst/>
            <a:gdLst>
              <a:gd name="T0" fmla="*/ 65524063 w 832"/>
              <a:gd name="T1" fmla="*/ 2147483647 h 1079"/>
              <a:gd name="T2" fmla="*/ 88206263 w 832"/>
              <a:gd name="T3" fmla="*/ 2147483647 h 1079"/>
              <a:gd name="T4" fmla="*/ 269657513 w 832"/>
              <a:gd name="T5" fmla="*/ 2147483647 h 1079"/>
              <a:gd name="T6" fmla="*/ 504031250 w 832"/>
              <a:gd name="T7" fmla="*/ 2147483647 h 1079"/>
              <a:gd name="T8" fmla="*/ 640119688 w 832"/>
              <a:gd name="T9" fmla="*/ 2147483647 h 1079"/>
              <a:gd name="T10" fmla="*/ 965220638 w 832"/>
              <a:gd name="T11" fmla="*/ 2147483647 h 1079"/>
              <a:gd name="T12" fmla="*/ 1176913763 w 832"/>
              <a:gd name="T13" fmla="*/ 2147483647 h 1079"/>
              <a:gd name="T14" fmla="*/ 1275199063 w 832"/>
              <a:gd name="T15" fmla="*/ 2147483647 h 1079"/>
              <a:gd name="T16" fmla="*/ 1698585313 w 832"/>
              <a:gd name="T17" fmla="*/ 2147483647 h 1079"/>
              <a:gd name="T18" fmla="*/ 1887597825 w 832"/>
              <a:gd name="T19" fmla="*/ 2147483647 h 1079"/>
              <a:gd name="T20" fmla="*/ 2069049075 w 832"/>
              <a:gd name="T21" fmla="*/ 2121972182 h 1079"/>
              <a:gd name="T22" fmla="*/ 2008565325 w 832"/>
              <a:gd name="T23" fmla="*/ 1804432402 h 1079"/>
              <a:gd name="T24" fmla="*/ 1925399375 w 832"/>
              <a:gd name="T25" fmla="*/ 1638102041 h 1079"/>
              <a:gd name="T26" fmla="*/ 1759069063 w 832"/>
              <a:gd name="T27" fmla="*/ 1335683202 h 1079"/>
              <a:gd name="T28" fmla="*/ 1494453450 w 832"/>
              <a:gd name="T29" fmla="*/ 647681139 h 1079"/>
              <a:gd name="T30" fmla="*/ 1244957188 w 832"/>
              <a:gd name="T31" fmla="*/ 375504185 h 1079"/>
              <a:gd name="T32" fmla="*/ 1078626875 w 832"/>
              <a:gd name="T33" fmla="*/ 224294765 h 1079"/>
              <a:gd name="T34" fmla="*/ 934978763 w 832"/>
              <a:gd name="T35" fmla="*/ 110886907 h 1079"/>
              <a:gd name="T36" fmla="*/ 798890325 w 832"/>
              <a:gd name="T37" fmla="*/ 78125660 h 1079"/>
              <a:gd name="T38" fmla="*/ 254536575 w 832"/>
              <a:gd name="T39" fmla="*/ 47883776 h 1079"/>
              <a:gd name="T40" fmla="*/ 325100950 w 832"/>
              <a:gd name="T41" fmla="*/ 783769616 h 1079"/>
              <a:gd name="T42" fmla="*/ 304939700 w 832"/>
              <a:gd name="T43" fmla="*/ 834172756 h 1079"/>
              <a:gd name="T44" fmla="*/ 375504075 w 832"/>
              <a:gd name="T45" fmla="*/ 972780596 h 1079"/>
              <a:gd name="T46" fmla="*/ 383063750 w 832"/>
              <a:gd name="T47" fmla="*/ 1040825629 h 1079"/>
              <a:gd name="T48" fmla="*/ 383063750 w 832"/>
              <a:gd name="T49" fmla="*/ 1078627190 h 1079"/>
              <a:gd name="T50" fmla="*/ 390625013 w 832"/>
              <a:gd name="T51" fmla="*/ 1048385306 h 1079"/>
              <a:gd name="T52" fmla="*/ 428426563 w 832"/>
              <a:gd name="T53" fmla="*/ 1063506248 h 1079"/>
              <a:gd name="T54" fmla="*/ 262096250 w 832"/>
              <a:gd name="T55" fmla="*/ 1335683202 h 1079"/>
              <a:gd name="T56" fmla="*/ 194052825 w 832"/>
              <a:gd name="T57" fmla="*/ 1479332944 h 1079"/>
              <a:gd name="T58" fmla="*/ 65524063 w 832"/>
              <a:gd name="T59" fmla="*/ 1660784247 h 1079"/>
              <a:gd name="T60" fmla="*/ 35282188 w 832"/>
              <a:gd name="T61" fmla="*/ 1698585808 h 1079"/>
              <a:gd name="T62" fmla="*/ 20161250 w 832"/>
              <a:gd name="T63" fmla="*/ 2084170621 h 1079"/>
              <a:gd name="T64" fmla="*/ 20161250 w 832"/>
              <a:gd name="T65" fmla="*/ 2147483647 h 10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2" h="1079">
                <a:moveTo>
                  <a:pt x="8" y="908"/>
                </a:moveTo>
                <a:cubicBezTo>
                  <a:pt x="14" y="906"/>
                  <a:pt x="20" y="982"/>
                  <a:pt x="26" y="980"/>
                </a:cubicBezTo>
                <a:cubicBezTo>
                  <a:pt x="29" y="979"/>
                  <a:pt x="5" y="938"/>
                  <a:pt x="8" y="950"/>
                </a:cubicBezTo>
                <a:cubicBezTo>
                  <a:pt x="38" y="953"/>
                  <a:pt x="15" y="1008"/>
                  <a:pt x="35" y="1028"/>
                </a:cubicBezTo>
                <a:cubicBezTo>
                  <a:pt x="52" y="1078"/>
                  <a:pt x="78" y="991"/>
                  <a:pt x="65" y="1031"/>
                </a:cubicBezTo>
                <a:cubicBezTo>
                  <a:pt x="79" y="1036"/>
                  <a:pt x="94" y="1034"/>
                  <a:pt x="107" y="1040"/>
                </a:cubicBezTo>
                <a:cubicBezTo>
                  <a:pt x="125" y="1049"/>
                  <a:pt x="135" y="1068"/>
                  <a:pt x="152" y="1079"/>
                </a:cubicBezTo>
                <a:cubicBezTo>
                  <a:pt x="169" y="1075"/>
                  <a:pt x="185" y="1071"/>
                  <a:pt x="200" y="1061"/>
                </a:cubicBezTo>
                <a:cubicBezTo>
                  <a:pt x="211" y="1044"/>
                  <a:pt x="221" y="1032"/>
                  <a:pt x="236" y="1019"/>
                </a:cubicBezTo>
                <a:cubicBezTo>
                  <a:pt x="242" y="1013"/>
                  <a:pt x="246" y="1004"/>
                  <a:pt x="254" y="1001"/>
                </a:cubicBezTo>
                <a:cubicBezTo>
                  <a:pt x="260" y="999"/>
                  <a:pt x="272" y="995"/>
                  <a:pt x="272" y="995"/>
                </a:cubicBezTo>
                <a:cubicBezTo>
                  <a:pt x="309" y="1000"/>
                  <a:pt x="346" y="992"/>
                  <a:pt x="383" y="989"/>
                </a:cubicBezTo>
                <a:cubicBezTo>
                  <a:pt x="401" y="977"/>
                  <a:pt x="421" y="966"/>
                  <a:pt x="437" y="950"/>
                </a:cubicBezTo>
                <a:cubicBezTo>
                  <a:pt x="458" y="954"/>
                  <a:pt x="454" y="961"/>
                  <a:pt x="467" y="980"/>
                </a:cubicBezTo>
                <a:cubicBezTo>
                  <a:pt x="473" y="988"/>
                  <a:pt x="487" y="982"/>
                  <a:pt x="497" y="983"/>
                </a:cubicBezTo>
                <a:cubicBezTo>
                  <a:pt x="501" y="989"/>
                  <a:pt x="501" y="996"/>
                  <a:pt x="506" y="1001"/>
                </a:cubicBezTo>
                <a:cubicBezTo>
                  <a:pt x="513" y="1008"/>
                  <a:pt x="563" y="1017"/>
                  <a:pt x="572" y="1019"/>
                </a:cubicBezTo>
                <a:cubicBezTo>
                  <a:pt x="604" y="1014"/>
                  <a:pt x="642" y="1018"/>
                  <a:pt x="674" y="1016"/>
                </a:cubicBezTo>
                <a:cubicBezTo>
                  <a:pt x="695" y="1012"/>
                  <a:pt x="697" y="1002"/>
                  <a:pt x="713" y="986"/>
                </a:cubicBezTo>
                <a:cubicBezTo>
                  <a:pt x="724" y="975"/>
                  <a:pt x="740" y="963"/>
                  <a:pt x="749" y="950"/>
                </a:cubicBezTo>
                <a:cubicBezTo>
                  <a:pt x="765" y="925"/>
                  <a:pt x="782" y="899"/>
                  <a:pt x="803" y="878"/>
                </a:cubicBezTo>
                <a:cubicBezTo>
                  <a:pt x="811" y="853"/>
                  <a:pt x="805" y="865"/>
                  <a:pt x="821" y="842"/>
                </a:cubicBezTo>
                <a:cubicBezTo>
                  <a:pt x="825" y="837"/>
                  <a:pt x="827" y="824"/>
                  <a:pt x="827" y="824"/>
                </a:cubicBezTo>
                <a:cubicBezTo>
                  <a:pt x="825" y="785"/>
                  <a:pt x="832" y="740"/>
                  <a:pt x="797" y="716"/>
                </a:cubicBezTo>
                <a:cubicBezTo>
                  <a:pt x="790" y="706"/>
                  <a:pt x="783" y="702"/>
                  <a:pt x="776" y="692"/>
                </a:cubicBezTo>
                <a:cubicBezTo>
                  <a:pt x="772" y="678"/>
                  <a:pt x="768" y="664"/>
                  <a:pt x="764" y="650"/>
                </a:cubicBezTo>
                <a:cubicBezTo>
                  <a:pt x="763" y="631"/>
                  <a:pt x="775" y="587"/>
                  <a:pt x="749" y="578"/>
                </a:cubicBezTo>
                <a:cubicBezTo>
                  <a:pt x="734" y="563"/>
                  <a:pt x="719" y="537"/>
                  <a:pt x="698" y="530"/>
                </a:cubicBezTo>
                <a:cubicBezTo>
                  <a:pt x="677" y="487"/>
                  <a:pt x="636" y="457"/>
                  <a:pt x="620" y="410"/>
                </a:cubicBezTo>
                <a:cubicBezTo>
                  <a:pt x="616" y="357"/>
                  <a:pt x="610" y="307"/>
                  <a:pt x="593" y="257"/>
                </a:cubicBezTo>
                <a:cubicBezTo>
                  <a:pt x="585" y="234"/>
                  <a:pt x="564" y="214"/>
                  <a:pt x="551" y="194"/>
                </a:cubicBezTo>
                <a:cubicBezTo>
                  <a:pt x="538" y="174"/>
                  <a:pt x="513" y="161"/>
                  <a:pt x="494" y="149"/>
                </a:cubicBezTo>
                <a:cubicBezTo>
                  <a:pt x="484" y="143"/>
                  <a:pt x="464" y="128"/>
                  <a:pt x="464" y="128"/>
                </a:cubicBezTo>
                <a:cubicBezTo>
                  <a:pt x="456" y="115"/>
                  <a:pt x="441" y="98"/>
                  <a:pt x="428" y="89"/>
                </a:cubicBezTo>
                <a:cubicBezTo>
                  <a:pt x="422" y="80"/>
                  <a:pt x="404" y="68"/>
                  <a:pt x="404" y="68"/>
                </a:cubicBezTo>
                <a:cubicBezTo>
                  <a:pt x="396" y="55"/>
                  <a:pt x="385" y="49"/>
                  <a:pt x="371" y="44"/>
                </a:cubicBezTo>
                <a:cubicBezTo>
                  <a:pt x="368" y="45"/>
                  <a:pt x="362" y="44"/>
                  <a:pt x="362" y="47"/>
                </a:cubicBezTo>
                <a:cubicBezTo>
                  <a:pt x="361" y="53"/>
                  <a:pt x="317" y="31"/>
                  <a:pt x="317" y="31"/>
                </a:cubicBezTo>
                <a:cubicBezTo>
                  <a:pt x="269" y="27"/>
                  <a:pt x="178" y="0"/>
                  <a:pt x="169" y="27"/>
                </a:cubicBezTo>
                <a:cubicBezTo>
                  <a:pt x="167" y="33"/>
                  <a:pt x="101" y="19"/>
                  <a:pt x="101" y="19"/>
                </a:cubicBezTo>
                <a:cubicBezTo>
                  <a:pt x="94" y="77"/>
                  <a:pt x="132" y="214"/>
                  <a:pt x="121" y="271"/>
                </a:cubicBezTo>
                <a:cubicBezTo>
                  <a:pt x="123" y="300"/>
                  <a:pt x="122" y="283"/>
                  <a:pt x="129" y="311"/>
                </a:cubicBezTo>
                <a:cubicBezTo>
                  <a:pt x="130" y="316"/>
                  <a:pt x="126" y="325"/>
                  <a:pt x="129" y="327"/>
                </a:cubicBezTo>
                <a:cubicBezTo>
                  <a:pt x="135" y="331"/>
                  <a:pt x="121" y="331"/>
                  <a:pt x="121" y="331"/>
                </a:cubicBezTo>
                <a:cubicBezTo>
                  <a:pt x="135" y="352"/>
                  <a:pt x="126" y="353"/>
                  <a:pt x="141" y="363"/>
                </a:cubicBezTo>
                <a:cubicBezTo>
                  <a:pt x="147" y="381"/>
                  <a:pt x="133" y="375"/>
                  <a:pt x="149" y="386"/>
                </a:cubicBezTo>
                <a:cubicBezTo>
                  <a:pt x="152" y="396"/>
                  <a:pt x="160" y="390"/>
                  <a:pt x="152" y="401"/>
                </a:cubicBezTo>
                <a:cubicBezTo>
                  <a:pt x="147" y="407"/>
                  <a:pt x="160" y="411"/>
                  <a:pt x="152" y="413"/>
                </a:cubicBezTo>
                <a:cubicBezTo>
                  <a:pt x="143" y="415"/>
                  <a:pt x="155" y="416"/>
                  <a:pt x="155" y="416"/>
                </a:cubicBezTo>
                <a:cubicBezTo>
                  <a:pt x="133" y="414"/>
                  <a:pt x="173" y="435"/>
                  <a:pt x="152" y="428"/>
                </a:cubicBezTo>
                <a:cubicBezTo>
                  <a:pt x="143" y="421"/>
                  <a:pt x="160" y="445"/>
                  <a:pt x="155" y="434"/>
                </a:cubicBezTo>
                <a:cubicBezTo>
                  <a:pt x="146" y="413"/>
                  <a:pt x="176" y="430"/>
                  <a:pt x="155" y="416"/>
                </a:cubicBezTo>
                <a:cubicBezTo>
                  <a:pt x="142" y="397"/>
                  <a:pt x="180" y="427"/>
                  <a:pt x="155" y="425"/>
                </a:cubicBezTo>
                <a:cubicBezTo>
                  <a:pt x="143" y="426"/>
                  <a:pt x="182" y="419"/>
                  <a:pt x="170" y="422"/>
                </a:cubicBezTo>
                <a:cubicBezTo>
                  <a:pt x="160" y="425"/>
                  <a:pt x="157" y="443"/>
                  <a:pt x="155" y="449"/>
                </a:cubicBezTo>
                <a:cubicBezTo>
                  <a:pt x="145" y="480"/>
                  <a:pt x="111" y="498"/>
                  <a:pt x="104" y="530"/>
                </a:cubicBezTo>
                <a:cubicBezTo>
                  <a:pt x="102" y="537"/>
                  <a:pt x="99" y="569"/>
                  <a:pt x="95" y="575"/>
                </a:cubicBezTo>
                <a:cubicBezTo>
                  <a:pt x="91" y="581"/>
                  <a:pt x="77" y="587"/>
                  <a:pt x="77" y="587"/>
                </a:cubicBezTo>
                <a:cubicBezTo>
                  <a:pt x="64" y="606"/>
                  <a:pt x="60" y="623"/>
                  <a:pt x="44" y="641"/>
                </a:cubicBezTo>
                <a:cubicBezTo>
                  <a:pt x="38" y="647"/>
                  <a:pt x="26" y="659"/>
                  <a:pt x="26" y="659"/>
                </a:cubicBezTo>
                <a:cubicBezTo>
                  <a:pt x="25" y="662"/>
                  <a:pt x="25" y="666"/>
                  <a:pt x="23" y="668"/>
                </a:cubicBezTo>
                <a:cubicBezTo>
                  <a:pt x="21" y="671"/>
                  <a:pt x="16" y="671"/>
                  <a:pt x="14" y="674"/>
                </a:cubicBezTo>
                <a:cubicBezTo>
                  <a:pt x="11" y="679"/>
                  <a:pt x="8" y="692"/>
                  <a:pt x="8" y="692"/>
                </a:cubicBezTo>
                <a:cubicBezTo>
                  <a:pt x="2" y="737"/>
                  <a:pt x="3" y="781"/>
                  <a:pt x="8" y="827"/>
                </a:cubicBezTo>
                <a:cubicBezTo>
                  <a:pt x="6" y="847"/>
                  <a:pt x="2" y="867"/>
                  <a:pt x="2" y="887"/>
                </a:cubicBezTo>
                <a:cubicBezTo>
                  <a:pt x="2" y="916"/>
                  <a:pt x="0" y="916"/>
                  <a:pt x="8" y="908"/>
                </a:cubicBezTo>
                <a:close/>
              </a:path>
            </a:pathLst>
          </a:custGeom>
          <a:solidFill>
            <a:srgbClr val="00CC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39" tIns="65020" rIns="130039" bIns="65020"/>
          <a:lstStyle/>
          <a:p>
            <a:pPr algn="l" defTabSz="1300460" hangingPunct="1"/>
            <a:endParaRPr lang="fi-FI" sz="2600">
              <a:latin typeface="Arial" charset="0"/>
              <a:ea typeface="+mn-ea"/>
              <a:cs typeface="+mn-cs"/>
            </a:endParaRPr>
          </a:p>
        </p:txBody>
      </p:sp>
      <p:pic>
        <p:nvPicPr>
          <p:cNvPr id="4102" name="Picture 1030" descr="La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654" y="1625600"/>
            <a:ext cx="5448018" cy="70713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3" name="Freeform 1031"/>
          <p:cNvSpPr>
            <a:spLocks/>
          </p:cNvSpPr>
          <p:nvPr/>
        </p:nvSpPr>
        <p:spPr bwMode="auto">
          <a:xfrm>
            <a:off x="8344748" y="6177282"/>
            <a:ext cx="1878471" cy="2436143"/>
          </a:xfrm>
          <a:custGeom>
            <a:avLst/>
            <a:gdLst>
              <a:gd name="T0" fmla="*/ 65524063 w 832"/>
              <a:gd name="T1" fmla="*/ 2147483647 h 1079"/>
              <a:gd name="T2" fmla="*/ 88206263 w 832"/>
              <a:gd name="T3" fmla="*/ 2147483647 h 1079"/>
              <a:gd name="T4" fmla="*/ 269657513 w 832"/>
              <a:gd name="T5" fmla="*/ 2147483647 h 1079"/>
              <a:gd name="T6" fmla="*/ 504031250 w 832"/>
              <a:gd name="T7" fmla="*/ 2147483647 h 1079"/>
              <a:gd name="T8" fmla="*/ 640119688 w 832"/>
              <a:gd name="T9" fmla="*/ 2147483647 h 1079"/>
              <a:gd name="T10" fmla="*/ 965220638 w 832"/>
              <a:gd name="T11" fmla="*/ 2147483647 h 1079"/>
              <a:gd name="T12" fmla="*/ 1176913763 w 832"/>
              <a:gd name="T13" fmla="*/ 2147483647 h 1079"/>
              <a:gd name="T14" fmla="*/ 1275199063 w 832"/>
              <a:gd name="T15" fmla="*/ 2147483647 h 1079"/>
              <a:gd name="T16" fmla="*/ 1698585313 w 832"/>
              <a:gd name="T17" fmla="*/ 2147483647 h 1079"/>
              <a:gd name="T18" fmla="*/ 1887597825 w 832"/>
              <a:gd name="T19" fmla="*/ 2147483647 h 1079"/>
              <a:gd name="T20" fmla="*/ 2069049075 w 832"/>
              <a:gd name="T21" fmla="*/ 2121972182 h 1079"/>
              <a:gd name="T22" fmla="*/ 2008565325 w 832"/>
              <a:gd name="T23" fmla="*/ 1804432402 h 1079"/>
              <a:gd name="T24" fmla="*/ 1925399375 w 832"/>
              <a:gd name="T25" fmla="*/ 1638102041 h 1079"/>
              <a:gd name="T26" fmla="*/ 1759069063 w 832"/>
              <a:gd name="T27" fmla="*/ 1335683202 h 1079"/>
              <a:gd name="T28" fmla="*/ 1494453450 w 832"/>
              <a:gd name="T29" fmla="*/ 647681139 h 1079"/>
              <a:gd name="T30" fmla="*/ 1244957188 w 832"/>
              <a:gd name="T31" fmla="*/ 375504185 h 1079"/>
              <a:gd name="T32" fmla="*/ 1078626875 w 832"/>
              <a:gd name="T33" fmla="*/ 224294765 h 1079"/>
              <a:gd name="T34" fmla="*/ 934978763 w 832"/>
              <a:gd name="T35" fmla="*/ 110886907 h 1079"/>
              <a:gd name="T36" fmla="*/ 798890325 w 832"/>
              <a:gd name="T37" fmla="*/ 78125660 h 1079"/>
              <a:gd name="T38" fmla="*/ 254536575 w 832"/>
              <a:gd name="T39" fmla="*/ 47883776 h 1079"/>
              <a:gd name="T40" fmla="*/ 325100950 w 832"/>
              <a:gd name="T41" fmla="*/ 783769616 h 1079"/>
              <a:gd name="T42" fmla="*/ 304939700 w 832"/>
              <a:gd name="T43" fmla="*/ 834172756 h 1079"/>
              <a:gd name="T44" fmla="*/ 375504075 w 832"/>
              <a:gd name="T45" fmla="*/ 972780596 h 1079"/>
              <a:gd name="T46" fmla="*/ 383063750 w 832"/>
              <a:gd name="T47" fmla="*/ 1040825629 h 1079"/>
              <a:gd name="T48" fmla="*/ 383063750 w 832"/>
              <a:gd name="T49" fmla="*/ 1078627190 h 1079"/>
              <a:gd name="T50" fmla="*/ 390625013 w 832"/>
              <a:gd name="T51" fmla="*/ 1048385306 h 1079"/>
              <a:gd name="T52" fmla="*/ 428426563 w 832"/>
              <a:gd name="T53" fmla="*/ 1063506248 h 1079"/>
              <a:gd name="T54" fmla="*/ 262096250 w 832"/>
              <a:gd name="T55" fmla="*/ 1335683202 h 1079"/>
              <a:gd name="T56" fmla="*/ 194052825 w 832"/>
              <a:gd name="T57" fmla="*/ 1479332944 h 1079"/>
              <a:gd name="T58" fmla="*/ 65524063 w 832"/>
              <a:gd name="T59" fmla="*/ 1660784247 h 1079"/>
              <a:gd name="T60" fmla="*/ 35282188 w 832"/>
              <a:gd name="T61" fmla="*/ 1698585808 h 1079"/>
              <a:gd name="T62" fmla="*/ 20161250 w 832"/>
              <a:gd name="T63" fmla="*/ 2084170621 h 1079"/>
              <a:gd name="T64" fmla="*/ 20161250 w 832"/>
              <a:gd name="T65" fmla="*/ 2147483647 h 10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2" h="1079">
                <a:moveTo>
                  <a:pt x="8" y="908"/>
                </a:moveTo>
                <a:cubicBezTo>
                  <a:pt x="14" y="906"/>
                  <a:pt x="20" y="982"/>
                  <a:pt x="26" y="980"/>
                </a:cubicBezTo>
                <a:cubicBezTo>
                  <a:pt x="29" y="979"/>
                  <a:pt x="5" y="938"/>
                  <a:pt x="8" y="950"/>
                </a:cubicBezTo>
                <a:cubicBezTo>
                  <a:pt x="38" y="953"/>
                  <a:pt x="15" y="1008"/>
                  <a:pt x="35" y="1028"/>
                </a:cubicBezTo>
                <a:cubicBezTo>
                  <a:pt x="52" y="1078"/>
                  <a:pt x="78" y="991"/>
                  <a:pt x="65" y="1031"/>
                </a:cubicBezTo>
                <a:cubicBezTo>
                  <a:pt x="79" y="1036"/>
                  <a:pt x="94" y="1034"/>
                  <a:pt x="107" y="1040"/>
                </a:cubicBezTo>
                <a:cubicBezTo>
                  <a:pt x="125" y="1049"/>
                  <a:pt x="135" y="1068"/>
                  <a:pt x="152" y="1079"/>
                </a:cubicBezTo>
                <a:cubicBezTo>
                  <a:pt x="169" y="1075"/>
                  <a:pt x="185" y="1071"/>
                  <a:pt x="200" y="1061"/>
                </a:cubicBezTo>
                <a:cubicBezTo>
                  <a:pt x="211" y="1044"/>
                  <a:pt x="221" y="1032"/>
                  <a:pt x="236" y="1019"/>
                </a:cubicBezTo>
                <a:cubicBezTo>
                  <a:pt x="242" y="1013"/>
                  <a:pt x="246" y="1004"/>
                  <a:pt x="254" y="1001"/>
                </a:cubicBezTo>
                <a:cubicBezTo>
                  <a:pt x="260" y="999"/>
                  <a:pt x="272" y="995"/>
                  <a:pt x="272" y="995"/>
                </a:cubicBezTo>
                <a:cubicBezTo>
                  <a:pt x="309" y="1000"/>
                  <a:pt x="346" y="992"/>
                  <a:pt x="383" y="989"/>
                </a:cubicBezTo>
                <a:cubicBezTo>
                  <a:pt x="401" y="977"/>
                  <a:pt x="421" y="966"/>
                  <a:pt x="437" y="950"/>
                </a:cubicBezTo>
                <a:cubicBezTo>
                  <a:pt x="458" y="954"/>
                  <a:pt x="454" y="961"/>
                  <a:pt x="467" y="980"/>
                </a:cubicBezTo>
                <a:cubicBezTo>
                  <a:pt x="473" y="988"/>
                  <a:pt x="487" y="982"/>
                  <a:pt x="497" y="983"/>
                </a:cubicBezTo>
                <a:cubicBezTo>
                  <a:pt x="501" y="989"/>
                  <a:pt x="501" y="996"/>
                  <a:pt x="506" y="1001"/>
                </a:cubicBezTo>
                <a:cubicBezTo>
                  <a:pt x="513" y="1008"/>
                  <a:pt x="563" y="1017"/>
                  <a:pt x="572" y="1019"/>
                </a:cubicBezTo>
                <a:cubicBezTo>
                  <a:pt x="604" y="1014"/>
                  <a:pt x="642" y="1018"/>
                  <a:pt x="674" y="1016"/>
                </a:cubicBezTo>
                <a:cubicBezTo>
                  <a:pt x="695" y="1012"/>
                  <a:pt x="697" y="1002"/>
                  <a:pt x="713" y="986"/>
                </a:cubicBezTo>
                <a:cubicBezTo>
                  <a:pt x="724" y="975"/>
                  <a:pt x="740" y="963"/>
                  <a:pt x="749" y="950"/>
                </a:cubicBezTo>
                <a:cubicBezTo>
                  <a:pt x="765" y="925"/>
                  <a:pt x="782" y="899"/>
                  <a:pt x="803" y="878"/>
                </a:cubicBezTo>
                <a:cubicBezTo>
                  <a:pt x="811" y="853"/>
                  <a:pt x="805" y="865"/>
                  <a:pt x="821" y="842"/>
                </a:cubicBezTo>
                <a:cubicBezTo>
                  <a:pt x="825" y="837"/>
                  <a:pt x="827" y="824"/>
                  <a:pt x="827" y="824"/>
                </a:cubicBezTo>
                <a:cubicBezTo>
                  <a:pt x="825" y="785"/>
                  <a:pt x="832" y="740"/>
                  <a:pt x="797" y="716"/>
                </a:cubicBezTo>
                <a:cubicBezTo>
                  <a:pt x="790" y="706"/>
                  <a:pt x="783" y="702"/>
                  <a:pt x="776" y="692"/>
                </a:cubicBezTo>
                <a:cubicBezTo>
                  <a:pt x="772" y="678"/>
                  <a:pt x="768" y="664"/>
                  <a:pt x="764" y="650"/>
                </a:cubicBezTo>
                <a:cubicBezTo>
                  <a:pt x="763" y="631"/>
                  <a:pt x="775" y="587"/>
                  <a:pt x="749" y="578"/>
                </a:cubicBezTo>
                <a:cubicBezTo>
                  <a:pt x="734" y="563"/>
                  <a:pt x="719" y="537"/>
                  <a:pt x="698" y="530"/>
                </a:cubicBezTo>
                <a:cubicBezTo>
                  <a:pt x="677" y="487"/>
                  <a:pt x="636" y="457"/>
                  <a:pt x="620" y="410"/>
                </a:cubicBezTo>
                <a:cubicBezTo>
                  <a:pt x="616" y="357"/>
                  <a:pt x="610" y="307"/>
                  <a:pt x="593" y="257"/>
                </a:cubicBezTo>
                <a:cubicBezTo>
                  <a:pt x="585" y="234"/>
                  <a:pt x="564" y="214"/>
                  <a:pt x="551" y="194"/>
                </a:cubicBezTo>
                <a:cubicBezTo>
                  <a:pt x="538" y="174"/>
                  <a:pt x="513" y="161"/>
                  <a:pt x="494" y="149"/>
                </a:cubicBezTo>
                <a:cubicBezTo>
                  <a:pt x="484" y="143"/>
                  <a:pt x="464" y="128"/>
                  <a:pt x="464" y="128"/>
                </a:cubicBezTo>
                <a:cubicBezTo>
                  <a:pt x="456" y="115"/>
                  <a:pt x="441" y="98"/>
                  <a:pt x="428" y="89"/>
                </a:cubicBezTo>
                <a:cubicBezTo>
                  <a:pt x="422" y="80"/>
                  <a:pt x="404" y="68"/>
                  <a:pt x="404" y="68"/>
                </a:cubicBezTo>
                <a:cubicBezTo>
                  <a:pt x="396" y="55"/>
                  <a:pt x="385" y="49"/>
                  <a:pt x="371" y="44"/>
                </a:cubicBezTo>
                <a:cubicBezTo>
                  <a:pt x="368" y="45"/>
                  <a:pt x="362" y="44"/>
                  <a:pt x="362" y="47"/>
                </a:cubicBezTo>
                <a:cubicBezTo>
                  <a:pt x="361" y="53"/>
                  <a:pt x="317" y="31"/>
                  <a:pt x="317" y="31"/>
                </a:cubicBezTo>
                <a:cubicBezTo>
                  <a:pt x="269" y="27"/>
                  <a:pt x="178" y="0"/>
                  <a:pt x="169" y="27"/>
                </a:cubicBezTo>
                <a:cubicBezTo>
                  <a:pt x="167" y="33"/>
                  <a:pt x="101" y="19"/>
                  <a:pt x="101" y="19"/>
                </a:cubicBezTo>
                <a:cubicBezTo>
                  <a:pt x="94" y="77"/>
                  <a:pt x="132" y="214"/>
                  <a:pt x="121" y="271"/>
                </a:cubicBezTo>
                <a:cubicBezTo>
                  <a:pt x="123" y="300"/>
                  <a:pt x="122" y="283"/>
                  <a:pt x="129" y="311"/>
                </a:cubicBezTo>
                <a:cubicBezTo>
                  <a:pt x="130" y="316"/>
                  <a:pt x="126" y="325"/>
                  <a:pt x="129" y="327"/>
                </a:cubicBezTo>
                <a:cubicBezTo>
                  <a:pt x="135" y="331"/>
                  <a:pt x="121" y="331"/>
                  <a:pt x="121" y="331"/>
                </a:cubicBezTo>
                <a:cubicBezTo>
                  <a:pt x="135" y="352"/>
                  <a:pt x="126" y="353"/>
                  <a:pt x="141" y="363"/>
                </a:cubicBezTo>
                <a:cubicBezTo>
                  <a:pt x="147" y="381"/>
                  <a:pt x="133" y="375"/>
                  <a:pt x="149" y="386"/>
                </a:cubicBezTo>
                <a:cubicBezTo>
                  <a:pt x="152" y="396"/>
                  <a:pt x="160" y="390"/>
                  <a:pt x="152" y="401"/>
                </a:cubicBezTo>
                <a:cubicBezTo>
                  <a:pt x="147" y="407"/>
                  <a:pt x="160" y="411"/>
                  <a:pt x="152" y="413"/>
                </a:cubicBezTo>
                <a:cubicBezTo>
                  <a:pt x="143" y="415"/>
                  <a:pt x="155" y="416"/>
                  <a:pt x="155" y="416"/>
                </a:cubicBezTo>
                <a:cubicBezTo>
                  <a:pt x="133" y="414"/>
                  <a:pt x="173" y="435"/>
                  <a:pt x="152" y="428"/>
                </a:cubicBezTo>
                <a:cubicBezTo>
                  <a:pt x="143" y="421"/>
                  <a:pt x="160" y="445"/>
                  <a:pt x="155" y="434"/>
                </a:cubicBezTo>
                <a:cubicBezTo>
                  <a:pt x="146" y="413"/>
                  <a:pt x="176" y="430"/>
                  <a:pt x="155" y="416"/>
                </a:cubicBezTo>
                <a:cubicBezTo>
                  <a:pt x="142" y="397"/>
                  <a:pt x="180" y="427"/>
                  <a:pt x="155" y="425"/>
                </a:cubicBezTo>
                <a:cubicBezTo>
                  <a:pt x="143" y="426"/>
                  <a:pt x="182" y="419"/>
                  <a:pt x="170" y="422"/>
                </a:cubicBezTo>
                <a:cubicBezTo>
                  <a:pt x="160" y="425"/>
                  <a:pt x="157" y="443"/>
                  <a:pt x="155" y="449"/>
                </a:cubicBezTo>
                <a:cubicBezTo>
                  <a:pt x="145" y="480"/>
                  <a:pt x="111" y="498"/>
                  <a:pt x="104" y="530"/>
                </a:cubicBezTo>
                <a:cubicBezTo>
                  <a:pt x="102" y="537"/>
                  <a:pt x="99" y="569"/>
                  <a:pt x="95" y="575"/>
                </a:cubicBezTo>
                <a:cubicBezTo>
                  <a:pt x="91" y="581"/>
                  <a:pt x="77" y="587"/>
                  <a:pt x="77" y="587"/>
                </a:cubicBezTo>
                <a:cubicBezTo>
                  <a:pt x="64" y="606"/>
                  <a:pt x="60" y="623"/>
                  <a:pt x="44" y="641"/>
                </a:cubicBezTo>
                <a:cubicBezTo>
                  <a:pt x="38" y="647"/>
                  <a:pt x="26" y="659"/>
                  <a:pt x="26" y="659"/>
                </a:cubicBezTo>
                <a:cubicBezTo>
                  <a:pt x="25" y="662"/>
                  <a:pt x="25" y="666"/>
                  <a:pt x="23" y="668"/>
                </a:cubicBezTo>
                <a:cubicBezTo>
                  <a:pt x="21" y="671"/>
                  <a:pt x="16" y="671"/>
                  <a:pt x="14" y="674"/>
                </a:cubicBezTo>
                <a:cubicBezTo>
                  <a:pt x="11" y="679"/>
                  <a:pt x="8" y="692"/>
                  <a:pt x="8" y="692"/>
                </a:cubicBezTo>
                <a:cubicBezTo>
                  <a:pt x="2" y="737"/>
                  <a:pt x="3" y="781"/>
                  <a:pt x="8" y="827"/>
                </a:cubicBezTo>
                <a:cubicBezTo>
                  <a:pt x="6" y="847"/>
                  <a:pt x="2" y="867"/>
                  <a:pt x="2" y="887"/>
                </a:cubicBezTo>
                <a:cubicBezTo>
                  <a:pt x="2" y="916"/>
                  <a:pt x="0" y="916"/>
                  <a:pt x="8" y="908"/>
                </a:cubicBezTo>
                <a:close/>
              </a:path>
            </a:pathLst>
          </a:custGeom>
          <a:solidFill>
            <a:srgbClr val="00CC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39" tIns="65020" rIns="130039" bIns="65020"/>
          <a:lstStyle/>
          <a:p>
            <a:pPr algn="l" defTabSz="1300460" hangingPunct="1"/>
            <a:endParaRPr lang="fi-FI" sz="2600">
              <a:latin typeface="Arial" charset="0"/>
              <a:ea typeface="+mn-ea"/>
              <a:cs typeface="+mn-cs"/>
            </a:endParaRPr>
          </a:p>
        </p:txBody>
      </p:sp>
      <p:sp>
        <p:nvSpPr>
          <p:cNvPr id="4104" name="Freeform 1032"/>
          <p:cNvSpPr>
            <a:spLocks/>
          </p:cNvSpPr>
          <p:nvPr/>
        </p:nvSpPr>
        <p:spPr bwMode="auto">
          <a:xfrm>
            <a:off x="8669868" y="1733973"/>
            <a:ext cx="2935111" cy="5872481"/>
          </a:xfrm>
          <a:custGeom>
            <a:avLst/>
            <a:gdLst>
              <a:gd name="T0" fmla="*/ 60483750 w 1300"/>
              <a:gd name="T1" fmla="*/ 2147483647 h 2601"/>
              <a:gd name="T2" fmla="*/ 231854375 w 1300"/>
              <a:gd name="T3" fmla="*/ 2147483647 h 2601"/>
              <a:gd name="T4" fmla="*/ 461189388 w 1300"/>
              <a:gd name="T5" fmla="*/ 2033767134 h 2601"/>
              <a:gd name="T6" fmla="*/ 534273125 w 1300"/>
              <a:gd name="T7" fmla="*/ 1779230528 h 2601"/>
              <a:gd name="T8" fmla="*/ 630039063 w 1300"/>
              <a:gd name="T9" fmla="*/ 1040825451 h 2601"/>
              <a:gd name="T10" fmla="*/ 665321250 w 1300"/>
              <a:gd name="T11" fmla="*/ 907256360 h 2601"/>
              <a:gd name="T12" fmla="*/ 776208125 w 1300"/>
              <a:gd name="T13" fmla="*/ 582156958 h 2601"/>
              <a:gd name="T14" fmla="*/ 1307961888 w 1300"/>
              <a:gd name="T15" fmla="*/ 292338160 h 2601"/>
              <a:gd name="T16" fmla="*/ 1502013125 w 1300"/>
              <a:gd name="T17" fmla="*/ 194052848 h 2601"/>
              <a:gd name="T18" fmla="*/ 1852315638 w 1300"/>
              <a:gd name="T19" fmla="*/ 12601577 h 2601"/>
              <a:gd name="T20" fmla="*/ 1960681563 w 1300"/>
              <a:gd name="T21" fmla="*/ 327620352 h 2601"/>
              <a:gd name="T22" fmla="*/ 2147483647 w 1300"/>
              <a:gd name="T23" fmla="*/ 521673201 h 2601"/>
              <a:gd name="T24" fmla="*/ 2147483647 w 1300"/>
              <a:gd name="T25" fmla="*/ 677922907 h 2601"/>
              <a:gd name="T26" fmla="*/ 2147483647 w 1300"/>
              <a:gd name="T27" fmla="*/ 1040825451 h 2601"/>
              <a:gd name="T28" fmla="*/ 2147483647 w 1300"/>
              <a:gd name="T29" fmla="*/ 1307962046 h 2601"/>
              <a:gd name="T30" fmla="*/ 2147483647 w 1300"/>
              <a:gd name="T31" fmla="*/ 1693545205 h 2601"/>
              <a:gd name="T32" fmla="*/ 2147483647 w 1300"/>
              <a:gd name="T33" fmla="*/ 2008565568 h 2601"/>
              <a:gd name="T34" fmla="*/ 2147483647 w 1300"/>
              <a:gd name="T35" fmla="*/ 2147483647 h 2601"/>
              <a:gd name="T36" fmla="*/ 2147483647 w 1300"/>
              <a:gd name="T37" fmla="*/ 2147483647 h 2601"/>
              <a:gd name="T38" fmla="*/ 2147483647 w 1300"/>
              <a:gd name="T39" fmla="*/ 2147483647 h 2601"/>
              <a:gd name="T40" fmla="*/ 2147483647 w 1300"/>
              <a:gd name="T41" fmla="*/ 2147483647 h 2601"/>
              <a:gd name="T42" fmla="*/ 2147483647 w 1300"/>
              <a:gd name="T43" fmla="*/ 2147483647 h 2601"/>
              <a:gd name="T44" fmla="*/ 2147483647 w 1300"/>
              <a:gd name="T45" fmla="*/ 2147483647 h 2601"/>
              <a:gd name="T46" fmla="*/ 2147483647 w 1300"/>
              <a:gd name="T47" fmla="*/ 2147483647 h 2601"/>
              <a:gd name="T48" fmla="*/ 2147483647 w 1300"/>
              <a:gd name="T49" fmla="*/ 2147483647 h 2601"/>
              <a:gd name="T50" fmla="*/ 2147483647 w 1300"/>
              <a:gd name="T51" fmla="*/ 2147483647 h 2601"/>
              <a:gd name="T52" fmla="*/ 2147483647 w 1300"/>
              <a:gd name="T53" fmla="*/ 2147483647 h 2601"/>
              <a:gd name="T54" fmla="*/ 2147483647 w 1300"/>
              <a:gd name="T55" fmla="*/ 2147483647 h 2601"/>
              <a:gd name="T56" fmla="*/ 2147483647 w 1300"/>
              <a:gd name="T57" fmla="*/ 2147483647 h 2601"/>
              <a:gd name="T58" fmla="*/ 2147483647 w 1300"/>
              <a:gd name="T59" fmla="*/ 2147483647 h 2601"/>
              <a:gd name="T60" fmla="*/ 2147483647 w 1300"/>
              <a:gd name="T61" fmla="*/ 2147483647 h 2601"/>
              <a:gd name="T62" fmla="*/ 2147483647 w 1300"/>
              <a:gd name="T63" fmla="*/ 2147483647 h 2601"/>
              <a:gd name="T64" fmla="*/ 2147483647 w 1300"/>
              <a:gd name="T65" fmla="*/ 2147483647 h 2601"/>
              <a:gd name="T66" fmla="*/ 2147483647 w 1300"/>
              <a:gd name="T67" fmla="*/ 2147483647 h 2601"/>
              <a:gd name="T68" fmla="*/ 2147483647 w 1300"/>
              <a:gd name="T69" fmla="*/ 2147483647 h 2601"/>
              <a:gd name="T70" fmla="*/ 2147483647 w 1300"/>
              <a:gd name="T71" fmla="*/ 2147483647 h 2601"/>
              <a:gd name="T72" fmla="*/ 2116931250 w 1300"/>
              <a:gd name="T73" fmla="*/ 2147483647 h 2601"/>
              <a:gd name="T74" fmla="*/ 1877517200 w 1300"/>
              <a:gd name="T75" fmla="*/ 2147483647 h 2601"/>
              <a:gd name="T76" fmla="*/ 1650703138 w 1300"/>
              <a:gd name="T77" fmla="*/ 2147483647 h 2601"/>
              <a:gd name="T78" fmla="*/ 1378526263 w 1300"/>
              <a:gd name="T79" fmla="*/ 2147483647 h 2601"/>
              <a:gd name="T80" fmla="*/ 1174392813 w 1300"/>
              <a:gd name="T81" fmla="*/ 2147483647 h 2601"/>
              <a:gd name="T82" fmla="*/ 1068546250 w 1300"/>
              <a:gd name="T83" fmla="*/ 2147483647 h 2601"/>
              <a:gd name="T84" fmla="*/ 811490313 w 1300"/>
              <a:gd name="T85" fmla="*/ 2147483647 h 2601"/>
              <a:gd name="T86" fmla="*/ 302418750 w 1300"/>
              <a:gd name="T87" fmla="*/ 2147483647 h 2601"/>
              <a:gd name="T88" fmla="*/ 534273125 w 1300"/>
              <a:gd name="T89" fmla="*/ 2147483647 h 2601"/>
              <a:gd name="T90" fmla="*/ 617439075 w 1300"/>
              <a:gd name="T91" fmla="*/ 2147483647 h 2601"/>
              <a:gd name="T92" fmla="*/ 642640638 w 1300"/>
              <a:gd name="T93" fmla="*/ 2147483647 h 2601"/>
              <a:gd name="T94" fmla="*/ 473789375 w 1300"/>
              <a:gd name="T95" fmla="*/ 2147483647 h 2601"/>
              <a:gd name="T96" fmla="*/ 569555313 w 1300"/>
              <a:gd name="T97" fmla="*/ 2147483647 h 2601"/>
              <a:gd name="T98" fmla="*/ 110886875 w 1300"/>
              <a:gd name="T99" fmla="*/ 2147483647 h 2601"/>
              <a:gd name="T100" fmla="*/ 0 w 1300"/>
              <a:gd name="T101" fmla="*/ 2147483647 h 26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00" h="2601">
                <a:moveTo>
                  <a:pt x="0" y="1037"/>
                </a:moveTo>
                <a:cubicBezTo>
                  <a:pt x="18" y="1011"/>
                  <a:pt x="0" y="1031"/>
                  <a:pt x="24" y="1018"/>
                </a:cubicBezTo>
                <a:cubicBezTo>
                  <a:pt x="34" y="1012"/>
                  <a:pt x="53" y="999"/>
                  <a:pt x="53" y="999"/>
                </a:cubicBezTo>
                <a:cubicBezTo>
                  <a:pt x="68" y="954"/>
                  <a:pt x="47" y="906"/>
                  <a:pt x="92" y="879"/>
                </a:cubicBezTo>
                <a:cubicBezTo>
                  <a:pt x="99" y="853"/>
                  <a:pt x="116" y="839"/>
                  <a:pt x="140" y="831"/>
                </a:cubicBezTo>
                <a:cubicBezTo>
                  <a:pt x="172" y="809"/>
                  <a:pt x="157" y="816"/>
                  <a:pt x="183" y="807"/>
                </a:cubicBezTo>
                <a:cubicBezTo>
                  <a:pt x="199" y="795"/>
                  <a:pt x="201" y="785"/>
                  <a:pt x="212" y="768"/>
                </a:cubicBezTo>
                <a:cubicBezTo>
                  <a:pt x="221" y="725"/>
                  <a:pt x="212" y="777"/>
                  <a:pt x="212" y="706"/>
                </a:cubicBezTo>
                <a:cubicBezTo>
                  <a:pt x="212" y="598"/>
                  <a:pt x="213" y="574"/>
                  <a:pt x="231" y="495"/>
                </a:cubicBezTo>
                <a:cubicBezTo>
                  <a:pt x="237" y="468"/>
                  <a:pt x="242" y="440"/>
                  <a:pt x="250" y="413"/>
                </a:cubicBezTo>
                <a:cubicBezTo>
                  <a:pt x="254" y="400"/>
                  <a:pt x="257" y="388"/>
                  <a:pt x="260" y="375"/>
                </a:cubicBezTo>
                <a:cubicBezTo>
                  <a:pt x="261" y="370"/>
                  <a:pt x="264" y="360"/>
                  <a:pt x="264" y="360"/>
                </a:cubicBezTo>
                <a:cubicBezTo>
                  <a:pt x="266" y="331"/>
                  <a:pt x="265" y="302"/>
                  <a:pt x="269" y="274"/>
                </a:cubicBezTo>
                <a:cubicBezTo>
                  <a:pt x="271" y="258"/>
                  <a:pt x="299" y="242"/>
                  <a:pt x="308" y="231"/>
                </a:cubicBezTo>
                <a:cubicBezTo>
                  <a:pt x="344" y="187"/>
                  <a:pt x="376" y="108"/>
                  <a:pt x="432" y="92"/>
                </a:cubicBezTo>
                <a:cubicBezTo>
                  <a:pt x="483" y="97"/>
                  <a:pt x="478" y="102"/>
                  <a:pt x="519" y="116"/>
                </a:cubicBezTo>
                <a:cubicBezTo>
                  <a:pt x="541" y="111"/>
                  <a:pt x="553" y="108"/>
                  <a:pt x="572" y="96"/>
                </a:cubicBezTo>
                <a:cubicBezTo>
                  <a:pt x="597" y="58"/>
                  <a:pt x="564" y="103"/>
                  <a:pt x="596" y="77"/>
                </a:cubicBezTo>
                <a:cubicBezTo>
                  <a:pt x="630" y="50"/>
                  <a:pt x="653" y="15"/>
                  <a:pt x="696" y="0"/>
                </a:cubicBezTo>
                <a:cubicBezTo>
                  <a:pt x="709" y="2"/>
                  <a:pt x="723" y="0"/>
                  <a:pt x="735" y="5"/>
                </a:cubicBezTo>
                <a:cubicBezTo>
                  <a:pt x="746" y="10"/>
                  <a:pt x="741" y="28"/>
                  <a:pt x="744" y="39"/>
                </a:cubicBezTo>
                <a:cubicBezTo>
                  <a:pt x="752" y="66"/>
                  <a:pt x="760" y="108"/>
                  <a:pt x="778" y="130"/>
                </a:cubicBezTo>
                <a:cubicBezTo>
                  <a:pt x="795" y="151"/>
                  <a:pt x="829" y="159"/>
                  <a:pt x="850" y="173"/>
                </a:cubicBezTo>
                <a:cubicBezTo>
                  <a:pt x="865" y="183"/>
                  <a:pt x="873" y="197"/>
                  <a:pt x="888" y="207"/>
                </a:cubicBezTo>
                <a:cubicBezTo>
                  <a:pt x="910" y="221"/>
                  <a:pt x="936" y="227"/>
                  <a:pt x="960" y="236"/>
                </a:cubicBezTo>
                <a:cubicBezTo>
                  <a:pt x="981" y="243"/>
                  <a:pt x="997" y="261"/>
                  <a:pt x="1018" y="269"/>
                </a:cubicBezTo>
                <a:cubicBezTo>
                  <a:pt x="1031" y="288"/>
                  <a:pt x="1031" y="300"/>
                  <a:pt x="1037" y="322"/>
                </a:cubicBezTo>
                <a:cubicBezTo>
                  <a:pt x="1046" y="354"/>
                  <a:pt x="1063" y="381"/>
                  <a:pt x="1071" y="413"/>
                </a:cubicBezTo>
                <a:cubicBezTo>
                  <a:pt x="1065" y="442"/>
                  <a:pt x="1064" y="464"/>
                  <a:pt x="1037" y="480"/>
                </a:cubicBezTo>
                <a:cubicBezTo>
                  <a:pt x="1026" y="498"/>
                  <a:pt x="1012" y="503"/>
                  <a:pt x="999" y="519"/>
                </a:cubicBezTo>
                <a:cubicBezTo>
                  <a:pt x="977" y="545"/>
                  <a:pt x="961" y="577"/>
                  <a:pt x="941" y="605"/>
                </a:cubicBezTo>
                <a:cubicBezTo>
                  <a:pt x="930" y="638"/>
                  <a:pt x="943" y="655"/>
                  <a:pt x="970" y="672"/>
                </a:cubicBezTo>
                <a:cubicBezTo>
                  <a:pt x="987" y="698"/>
                  <a:pt x="971" y="708"/>
                  <a:pt x="951" y="725"/>
                </a:cubicBezTo>
                <a:cubicBezTo>
                  <a:pt x="923" y="748"/>
                  <a:pt x="891" y="767"/>
                  <a:pt x="869" y="797"/>
                </a:cubicBezTo>
                <a:cubicBezTo>
                  <a:pt x="879" y="836"/>
                  <a:pt x="908" y="823"/>
                  <a:pt x="951" y="826"/>
                </a:cubicBezTo>
                <a:cubicBezTo>
                  <a:pt x="964" y="846"/>
                  <a:pt x="954" y="851"/>
                  <a:pt x="941" y="869"/>
                </a:cubicBezTo>
                <a:cubicBezTo>
                  <a:pt x="926" y="913"/>
                  <a:pt x="914" y="958"/>
                  <a:pt x="893" y="999"/>
                </a:cubicBezTo>
                <a:cubicBezTo>
                  <a:pt x="885" y="1015"/>
                  <a:pt x="885" y="1027"/>
                  <a:pt x="874" y="1042"/>
                </a:cubicBezTo>
                <a:cubicBezTo>
                  <a:pt x="892" y="1109"/>
                  <a:pt x="879" y="1188"/>
                  <a:pt x="922" y="1248"/>
                </a:cubicBezTo>
                <a:cubicBezTo>
                  <a:pt x="926" y="1261"/>
                  <a:pt x="928" y="1288"/>
                  <a:pt x="941" y="1296"/>
                </a:cubicBezTo>
                <a:cubicBezTo>
                  <a:pt x="955" y="1305"/>
                  <a:pt x="982" y="1310"/>
                  <a:pt x="999" y="1316"/>
                </a:cubicBezTo>
                <a:cubicBezTo>
                  <a:pt x="1010" y="1320"/>
                  <a:pt x="1018" y="1329"/>
                  <a:pt x="1028" y="1335"/>
                </a:cubicBezTo>
                <a:cubicBezTo>
                  <a:pt x="1049" y="1349"/>
                  <a:pt x="1100" y="1360"/>
                  <a:pt x="1128" y="1368"/>
                </a:cubicBezTo>
                <a:cubicBezTo>
                  <a:pt x="1143" y="1391"/>
                  <a:pt x="1146" y="1418"/>
                  <a:pt x="1162" y="1440"/>
                </a:cubicBezTo>
                <a:cubicBezTo>
                  <a:pt x="1170" y="1464"/>
                  <a:pt x="1182" y="1487"/>
                  <a:pt x="1191" y="1512"/>
                </a:cubicBezTo>
                <a:cubicBezTo>
                  <a:pt x="1194" y="1520"/>
                  <a:pt x="1198" y="1536"/>
                  <a:pt x="1205" y="1541"/>
                </a:cubicBezTo>
                <a:cubicBezTo>
                  <a:pt x="1210" y="1545"/>
                  <a:pt x="1218" y="1544"/>
                  <a:pt x="1224" y="1546"/>
                </a:cubicBezTo>
                <a:cubicBezTo>
                  <a:pt x="1247" y="1561"/>
                  <a:pt x="1236" y="1569"/>
                  <a:pt x="1253" y="1584"/>
                </a:cubicBezTo>
                <a:cubicBezTo>
                  <a:pt x="1300" y="1626"/>
                  <a:pt x="1268" y="1585"/>
                  <a:pt x="1292" y="1618"/>
                </a:cubicBezTo>
                <a:cubicBezTo>
                  <a:pt x="1287" y="1670"/>
                  <a:pt x="1277" y="1713"/>
                  <a:pt x="1248" y="1757"/>
                </a:cubicBezTo>
                <a:cubicBezTo>
                  <a:pt x="1235" y="1776"/>
                  <a:pt x="1223" y="1796"/>
                  <a:pt x="1210" y="1815"/>
                </a:cubicBezTo>
                <a:cubicBezTo>
                  <a:pt x="1207" y="1820"/>
                  <a:pt x="1200" y="1829"/>
                  <a:pt x="1200" y="1829"/>
                </a:cubicBezTo>
                <a:cubicBezTo>
                  <a:pt x="1194" y="1852"/>
                  <a:pt x="1179" y="1880"/>
                  <a:pt x="1167" y="1901"/>
                </a:cubicBezTo>
                <a:cubicBezTo>
                  <a:pt x="1161" y="1911"/>
                  <a:pt x="1152" y="1919"/>
                  <a:pt x="1148" y="1930"/>
                </a:cubicBezTo>
                <a:cubicBezTo>
                  <a:pt x="1141" y="1949"/>
                  <a:pt x="1130" y="1971"/>
                  <a:pt x="1119" y="1988"/>
                </a:cubicBezTo>
                <a:cubicBezTo>
                  <a:pt x="1110" y="2002"/>
                  <a:pt x="1101" y="2016"/>
                  <a:pt x="1095" y="2031"/>
                </a:cubicBezTo>
                <a:cubicBezTo>
                  <a:pt x="1091" y="2040"/>
                  <a:pt x="1085" y="2060"/>
                  <a:pt x="1085" y="2060"/>
                </a:cubicBezTo>
                <a:cubicBezTo>
                  <a:pt x="1088" y="2065"/>
                  <a:pt x="1089" y="2074"/>
                  <a:pt x="1095" y="2074"/>
                </a:cubicBezTo>
                <a:cubicBezTo>
                  <a:pt x="1100" y="2074"/>
                  <a:pt x="1104" y="2064"/>
                  <a:pt x="1100" y="2060"/>
                </a:cubicBezTo>
                <a:cubicBezTo>
                  <a:pt x="1096" y="2056"/>
                  <a:pt x="1090" y="2063"/>
                  <a:pt x="1085" y="2064"/>
                </a:cubicBezTo>
                <a:cubicBezTo>
                  <a:pt x="1083" y="2089"/>
                  <a:pt x="1073" y="2125"/>
                  <a:pt x="1080" y="2151"/>
                </a:cubicBezTo>
                <a:cubicBezTo>
                  <a:pt x="1082" y="2170"/>
                  <a:pt x="1083" y="2189"/>
                  <a:pt x="1085" y="2208"/>
                </a:cubicBezTo>
                <a:cubicBezTo>
                  <a:pt x="1087" y="2220"/>
                  <a:pt x="1085" y="2235"/>
                  <a:pt x="1095" y="2242"/>
                </a:cubicBezTo>
                <a:cubicBezTo>
                  <a:pt x="1103" y="2248"/>
                  <a:pt x="1124" y="2252"/>
                  <a:pt x="1124" y="2252"/>
                </a:cubicBezTo>
                <a:cubicBezTo>
                  <a:pt x="1136" y="2294"/>
                  <a:pt x="1157" y="2325"/>
                  <a:pt x="1181" y="2362"/>
                </a:cubicBezTo>
                <a:cubicBezTo>
                  <a:pt x="1192" y="2379"/>
                  <a:pt x="1190" y="2403"/>
                  <a:pt x="1200" y="2420"/>
                </a:cubicBezTo>
                <a:cubicBezTo>
                  <a:pt x="1207" y="2432"/>
                  <a:pt x="1217" y="2442"/>
                  <a:pt x="1224" y="2453"/>
                </a:cubicBezTo>
                <a:cubicBezTo>
                  <a:pt x="1213" y="2493"/>
                  <a:pt x="1227" y="2461"/>
                  <a:pt x="1148" y="2472"/>
                </a:cubicBezTo>
                <a:cubicBezTo>
                  <a:pt x="1138" y="2473"/>
                  <a:pt x="1119" y="2482"/>
                  <a:pt x="1119" y="2482"/>
                </a:cubicBezTo>
                <a:cubicBezTo>
                  <a:pt x="1089" y="2478"/>
                  <a:pt x="1061" y="2473"/>
                  <a:pt x="1032" y="2463"/>
                </a:cubicBezTo>
                <a:cubicBezTo>
                  <a:pt x="1023" y="2457"/>
                  <a:pt x="1013" y="2450"/>
                  <a:pt x="1004" y="2444"/>
                </a:cubicBezTo>
                <a:cubicBezTo>
                  <a:pt x="996" y="2438"/>
                  <a:pt x="975" y="2434"/>
                  <a:pt x="975" y="2434"/>
                </a:cubicBezTo>
                <a:cubicBezTo>
                  <a:pt x="922" y="2437"/>
                  <a:pt x="887" y="2423"/>
                  <a:pt x="869" y="2472"/>
                </a:cubicBezTo>
                <a:cubicBezTo>
                  <a:pt x="859" y="2471"/>
                  <a:pt x="848" y="2473"/>
                  <a:pt x="840" y="2468"/>
                </a:cubicBezTo>
                <a:cubicBezTo>
                  <a:pt x="839" y="2468"/>
                  <a:pt x="792" y="2496"/>
                  <a:pt x="787" y="2488"/>
                </a:cubicBezTo>
                <a:cubicBezTo>
                  <a:pt x="791" y="2450"/>
                  <a:pt x="732" y="2535"/>
                  <a:pt x="745" y="2500"/>
                </a:cubicBezTo>
                <a:cubicBezTo>
                  <a:pt x="735" y="2460"/>
                  <a:pt x="734" y="2512"/>
                  <a:pt x="709" y="2497"/>
                </a:cubicBezTo>
                <a:cubicBezTo>
                  <a:pt x="699" y="2480"/>
                  <a:pt x="671" y="2572"/>
                  <a:pt x="655" y="2560"/>
                </a:cubicBezTo>
                <a:cubicBezTo>
                  <a:pt x="645" y="2533"/>
                  <a:pt x="627" y="2601"/>
                  <a:pt x="616" y="2557"/>
                </a:cubicBezTo>
                <a:cubicBezTo>
                  <a:pt x="608" y="2526"/>
                  <a:pt x="567" y="2505"/>
                  <a:pt x="547" y="2485"/>
                </a:cubicBezTo>
                <a:cubicBezTo>
                  <a:pt x="523" y="2461"/>
                  <a:pt x="510" y="2410"/>
                  <a:pt x="475" y="2401"/>
                </a:cubicBezTo>
                <a:cubicBezTo>
                  <a:pt x="469" y="2398"/>
                  <a:pt x="481" y="2333"/>
                  <a:pt x="466" y="2338"/>
                </a:cubicBezTo>
                <a:cubicBezTo>
                  <a:pt x="454" y="2342"/>
                  <a:pt x="471" y="2234"/>
                  <a:pt x="460" y="2239"/>
                </a:cubicBezTo>
                <a:cubicBezTo>
                  <a:pt x="447" y="2245"/>
                  <a:pt x="438" y="2178"/>
                  <a:pt x="424" y="2182"/>
                </a:cubicBezTo>
                <a:cubicBezTo>
                  <a:pt x="385" y="2194"/>
                  <a:pt x="434" y="2130"/>
                  <a:pt x="394" y="2136"/>
                </a:cubicBezTo>
                <a:cubicBezTo>
                  <a:pt x="358" y="2131"/>
                  <a:pt x="346" y="2119"/>
                  <a:pt x="322" y="2093"/>
                </a:cubicBezTo>
                <a:cubicBezTo>
                  <a:pt x="314" y="2072"/>
                  <a:pt x="295" y="2061"/>
                  <a:pt x="279" y="2045"/>
                </a:cubicBezTo>
                <a:cubicBezTo>
                  <a:pt x="239" y="2005"/>
                  <a:pt x="175" y="1992"/>
                  <a:pt x="120" y="1978"/>
                </a:cubicBezTo>
                <a:cubicBezTo>
                  <a:pt x="103" y="1920"/>
                  <a:pt x="141" y="1893"/>
                  <a:pt x="183" y="1868"/>
                </a:cubicBezTo>
                <a:cubicBezTo>
                  <a:pt x="192" y="1853"/>
                  <a:pt x="212" y="1824"/>
                  <a:pt x="212" y="1824"/>
                </a:cubicBezTo>
                <a:cubicBezTo>
                  <a:pt x="228" y="1768"/>
                  <a:pt x="204" y="1855"/>
                  <a:pt x="221" y="1695"/>
                </a:cubicBezTo>
                <a:cubicBezTo>
                  <a:pt x="223" y="1672"/>
                  <a:pt x="239" y="1658"/>
                  <a:pt x="245" y="1637"/>
                </a:cubicBezTo>
                <a:cubicBezTo>
                  <a:pt x="259" y="1590"/>
                  <a:pt x="266" y="1537"/>
                  <a:pt x="274" y="1488"/>
                </a:cubicBezTo>
                <a:cubicBezTo>
                  <a:pt x="271" y="1431"/>
                  <a:pt x="268" y="1394"/>
                  <a:pt x="255" y="1344"/>
                </a:cubicBezTo>
                <a:cubicBezTo>
                  <a:pt x="258" y="1314"/>
                  <a:pt x="270" y="1269"/>
                  <a:pt x="260" y="1239"/>
                </a:cubicBezTo>
                <a:cubicBezTo>
                  <a:pt x="253" y="1217"/>
                  <a:pt x="210" y="1199"/>
                  <a:pt x="188" y="1191"/>
                </a:cubicBezTo>
                <a:cubicBezTo>
                  <a:pt x="212" y="1228"/>
                  <a:pt x="238" y="1230"/>
                  <a:pt x="279" y="1244"/>
                </a:cubicBezTo>
                <a:cubicBezTo>
                  <a:pt x="247" y="1252"/>
                  <a:pt x="251" y="1232"/>
                  <a:pt x="226" y="1220"/>
                </a:cubicBezTo>
                <a:cubicBezTo>
                  <a:pt x="188" y="1201"/>
                  <a:pt x="141" y="1195"/>
                  <a:pt x="101" y="1181"/>
                </a:cubicBezTo>
                <a:cubicBezTo>
                  <a:pt x="79" y="1174"/>
                  <a:pt x="63" y="1161"/>
                  <a:pt x="44" y="1148"/>
                </a:cubicBezTo>
                <a:cubicBezTo>
                  <a:pt x="39" y="1145"/>
                  <a:pt x="29" y="1138"/>
                  <a:pt x="29" y="1138"/>
                </a:cubicBezTo>
                <a:cubicBezTo>
                  <a:pt x="16" y="1101"/>
                  <a:pt x="5" y="1077"/>
                  <a:pt x="0" y="1037"/>
                </a:cubicBezTo>
                <a:close/>
              </a:path>
            </a:pathLst>
          </a:custGeom>
          <a:solidFill>
            <a:srgbClr val="99CC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39" tIns="65020" rIns="130039" bIns="65020"/>
          <a:lstStyle/>
          <a:p>
            <a:pPr algn="l" defTabSz="1300460" hangingPunct="1"/>
            <a:endParaRPr lang="fi-FI" sz="2600">
              <a:latin typeface="Arial" charset="0"/>
              <a:ea typeface="+mn-ea"/>
              <a:cs typeface="+mn-cs"/>
            </a:endParaRPr>
          </a:p>
        </p:txBody>
      </p:sp>
      <p:sp>
        <p:nvSpPr>
          <p:cNvPr id="4105" name="Freeform 1035"/>
          <p:cNvSpPr>
            <a:spLocks/>
          </p:cNvSpPr>
          <p:nvPr/>
        </p:nvSpPr>
        <p:spPr bwMode="auto">
          <a:xfrm>
            <a:off x="6285653" y="2817707"/>
            <a:ext cx="2926080" cy="3684693"/>
          </a:xfrm>
          <a:custGeom>
            <a:avLst/>
            <a:gdLst>
              <a:gd name="T0" fmla="*/ 264617200 w 1296"/>
              <a:gd name="T1" fmla="*/ 241935000 h 1632"/>
              <a:gd name="T2" fmla="*/ 257055938 w 1296"/>
              <a:gd name="T3" fmla="*/ 120967500 h 1632"/>
              <a:gd name="T4" fmla="*/ 430947513 w 1296"/>
              <a:gd name="T5" fmla="*/ 0 h 1632"/>
              <a:gd name="T6" fmla="*/ 763608138 w 1296"/>
              <a:gd name="T7" fmla="*/ 264617200 h 1632"/>
              <a:gd name="T8" fmla="*/ 892135313 w 1296"/>
              <a:gd name="T9" fmla="*/ 551915013 h 1632"/>
              <a:gd name="T10" fmla="*/ 922377188 w 1296"/>
              <a:gd name="T11" fmla="*/ 642640638 h 1632"/>
              <a:gd name="T12" fmla="*/ 997981875 w 1296"/>
              <a:gd name="T13" fmla="*/ 869454700 h 1632"/>
              <a:gd name="T14" fmla="*/ 1020664075 w 1296"/>
              <a:gd name="T15" fmla="*/ 1005543138 h 1632"/>
              <a:gd name="T16" fmla="*/ 1247478138 w 1296"/>
              <a:gd name="T17" fmla="*/ 1081147825 h 1632"/>
              <a:gd name="T18" fmla="*/ 1527214688 w 1296"/>
              <a:gd name="T19" fmla="*/ 1202115325 h 1632"/>
              <a:gd name="T20" fmla="*/ 1663303125 w 1296"/>
              <a:gd name="T21" fmla="*/ 1126510638 h 1632"/>
              <a:gd name="T22" fmla="*/ 1890117188 w 1296"/>
              <a:gd name="T23" fmla="*/ 1013102813 h 1632"/>
              <a:gd name="T24" fmla="*/ 1973283138 w 1296"/>
              <a:gd name="T25" fmla="*/ 914817513 h 1632"/>
              <a:gd name="T26" fmla="*/ 2101810313 w 1296"/>
              <a:gd name="T27" fmla="*/ 960180325 h 1632"/>
              <a:gd name="T28" fmla="*/ 2147483647 w 1296"/>
              <a:gd name="T29" fmla="*/ 1141631575 h 1632"/>
              <a:gd name="T30" fmla="*/ 2147483647 w 1296"/>
              <a:gd name="T31" fmla="*/ 1360884375 h 1632"/>
              <a:gd name="T32" fmla="*/ 2147483647 w 1296"/>
              <a:gd name="T33" fmla="*/ 1670864388 h 1632"/>
              <a:gd name="T34" fmla="*/ 2147483647 w 1296"/>
              <a:gd name="T35" fmla="*/ 1769149688 h 1632"/>
              <a:gd name="T36" fmla="*/ 2147483647 w 1296"/>
              <a:gd name="T37" fmla="*/ 1867436575 h 1632"/>
              <a:gd name="T38" fmla="*/ 2147483647 w 1296"/>
              <a:gd name="T39" fmla="*/ 2147483647 h 1632"/>
              <a:gd name="T40" fmla="*/ 2147483647 w 1296"/>
              <a:gd name="T41" fmla="*/ 2147483647 h 1632"/>
              <a:gd name="T42" fmla="*/ 2147483647 w 1296"/>
              <a:gd name="T43" fmla="*/ 2147483647 h 1632"/>
              <a:gd name="T44" fmla="*/ 2147483647 w 1296"/>
              <a:gd name="T45" fmla="*/ 2147483647 h 1632"/>
              <a:gd name="T46" fmla="*/ 2147483647 w 1296"/>
              <a:gd name="T47" fmla="*/ 2147483647 h 1632"/>
              <a:gd name="T48" fmla="*/ 2147483647 w 1296"/>
              <a:gd name="T49" fmla="*/ 2147483647 h 1632"/>
              <a:gd name="T50" fmla="*/ 2147483647 w 1296"/>
              <a:gd name="T51" fmla="*/ 2147483647 h 1632"/>
              <a:gd name="T52" fmla="*/ 2147483647 w 1296"/>
              <a:gd name="T53" fmla="*/ 2147483647 h 1632"/>
              <a:gd name="T54" fmla="*/ 2147483647 w 1296"/>
              <a:gd name="T55" fmla="*/ 2147483647 h 1632"/>
              <a:gd name="T56" fmla="*/ 2147483647 w 1296"/>
              <a:gd name="T57" fmla="*/ 2147483647 h 1632"/>
              <a:gd name="T58" fmla="*/ 1799391563 w 1296"/>
              <a:gd name="T59" fmla="*/ 2147483647 h 1632"/>
              <a:gd name="T60" fmla="*/ 1648182188 w 1296"/>
              <a:gd name="T61" fmla="*/ 2147483647 h 1632"/>
              <a:gd name="T62" fmla="*/ 1655743450 w 1296"/>
              <a:gd name="T63" fmla="*/ 2147483647 h 1632"/>
              <a:gd name="T64" fmla="*/ 1806952825 w 1296"/>
              <a:gd name="T65" fmla="*/ 2147483647 h 1632"/>
              <a:gd name="T66" fmla="*/ 1572577500 w 1296"/>
              <a:gd name="T67" fmla="*/ 2147483647 h 1632"/>
              <a:gd name="T68" fmla="*/ 1633061250 w 1296"/>
              <a:gd name="T69" fmla="*/ 2147483647 h 1632"/>
              <a:gd name="T70" fmla="*/ 1640622513 w 1296"/>
              <a:gd name="T71" fmla="*/ 2147483647 h 1632"/>
              <a:gd name="T72" fmla="*/ 1685985325 w 1296"/>
              <a:gd name="T73" fmla="*/ 2147483647 h 1632"/>
              <a:gd name="T74" fmla="*/ 1572577500 w 1296"/>
              <a:gd name="T75" fmla="*/ 2094250638 h 1632"/>
              <a:gd name="T76" fmla="*/ 1451610000 w 1296"/>
              <a:gd name="T77" fmla="*/ 1980842813 h 1632"/>
              <a:gd name="T78" fmla="*/ 975301263 w 1296"/>
              <a:gd name="T79" fmla="*/ 1444050325 h 1632"/>
              <a:gd name="T80" fmla="*/ 733366263 w 1296"/>
              <a:gd name="T81" fmla="*/ 1255037813 h 1632"/>
              <a:gd name="T82" fmla="*/ 453628125 w 1296"/>
              <a:gd name="T83" fmla="*/ 1043344688 h 1632"/>
              <a:gd name="T84" fmla="*/ 173891575 w 1296"/>
              <a:gd name="T85" fmla="*/ 627519700 h 1632"/>
              <a:gd name="T86" fmla="*/ 120967500 w 1296"/>
              <a:gd name="T87" fmla="*/ 461189388 h 1632"/>
              <a:gd name="T88" fmla="*/ 105846563 w 1296"/>
              <a:gd name="T89" fmla="*/ 309980013 h 1632"/>
              <a:gd name="T90" fmla="*/ 279738138 w 1296"/>
              <a:gd name="T91" fmla="*/ 370463763 h 16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96" h="1632">
                <a:moveTo>
                  <a:pt x="111" y="147"/>
                </a:moveTo>
                <a:cubicBezTo>
                  <a:pt x="102" y="120"/>
                  <a:pt x="115" y="161"/>
                  <a:pt x="105" y="96"/>
                </a:cubicBezTo>
                <a:cubicBezTo>
                  <a:pt x="104" y="87"/>
                  <a:pt x="96" y="69"/>
                  <a:pt x="96" y="69"/>
                </a:cubicBezTo>
                <a:cubicBezTo>
                  <a:pt x="96" y="69"/>
                  <a:pt x="101" y="49"/>
                  <a:pt x="102" y="48"/>
                </a:cubicBezTo>
                <a:cubicBezTo>
                  <a:pt x="107" y="43"/>
                  <a:pt x="120" y="36"/>
                  <a:pt x="120" y="36"/>
                </a:cubicBezTo>
                <a:cubicBezTo>
                  <a:pt x="131" y="20"/>
                  <a:pt x="152" y="6"/>
                  <a:pt x="171" y="0"/>
                </a:cubicBezTo>
                <a:cubicBezTo>
                  <a:pt x="197" y="3"/>
                  <a:pt x="224" y="6"/>
                  <a:pt x="246" y="21"/>
                </a:cubicBezTo>
                <a:cubicBezTo>
                  <a:pt x="265" y="49"/>
                  <a:pt x="284" y="77"/>
                  <a:pt x="303" y="105"/>
                </a:cubicBezTo>
                <a:cubicBezTo>
                  <a:pt x="315" y="123"/>
                  <a:pt x="314" y="154"/>
                  <a:pt x="324" y="174"/>
                </a:cubicBezTo>
                <a:cubicBezTo>
                  <a:pt x="332" y="190"/>
                  <a:pt x="347" y="203"/>
                  <a:pt x="354" y="219"/>
                </a:cubicBezTo>
                <a:cubicBezTo>
                  <a:pt x="354" y="219"/>
                  <a:pt x="361" y="241"/>
                  <a:pt x="363" y="246"/>
                </a:cubicBezTo>
                <a:cubicBezTo>
                  <a:pt x="364" y="249"/>
                  <a:pt x="366" y="255"/>
                  <a:pt x="366" y="255"/>
                </a:cubicBezTo>
                <a:cubicBezTo>
                  <a:pt x="363" y="281"/>
                  <a:pt x="361" y="303"/>
                  <a:pt x="384" y="318"/>
                </a:cubicBezTo>
                <a:cubicBezTo>
                  <a:pt x="394" y="332"/>
                  <a:pt x="389" y="324"/>
                  <a:pt x="396" y="345"/>
                </a:cubicBezTo>
                <a:cubicBezTo>
                  <a:pt x="397" y="348"/>
                  <a:pt x="399" y="354"/>
                  <a:pt x="399" y="354"/>
                </a:cubicBezTo>
                <a:cubicBezTo>
                  <a:pt x="400" y="369"/>
                  <a:pt x="396" y="387"/>
                  <a:pt x="405" y="399"/>
                </a:cubicBezTo>
                <a:cubicBezTo>
                  <a:pt x="419" y="416"/>
                  <a:pt x="467" y="413"/>
                  <a:pt x="480" y="414"/>
                </a:cubicBezTo>
                <a:cubicBezTo>
                  <a:pt x="486" y="418"/>
                  <a:pt x="489" y="425"/>
                  <a:pt x="495" y="429"/>
                </a:cubicBezTo>
                <a:cubicBezTo>
                  <a:pt x="511" y="439"/>
                  <a:pt x="550" y="437"/>
                  <a:pt x="561" y="438"/>
                </a:cubicBezTo>
                <a:cubicBezTo>
                  <a:pt x="583" y="445"/>
                  <a:pt x="582" y="469"/>
                  <a:pt x="606" y="477"/>
                </a:cubicBezTo>
                <a:cubicBezTo>
                  <a:pt x="615" y="476"/>
                  <a:pt x="625" y="478"/>
                  <a:pt x="633" y="474"/>
                </a:cubicBezTo>
                <a:cubicBezTo>
                  <a:pt x="645" y="469"/>
                  <a:pt x="648" y="451"/>
                  <a:pt x="660" y="447"/>
                </a:cubicBezTo>
                <a:cubicBezTo>
                  <a:pt x="682" y="440"/>
                  <a:pt x="698" y="435"/>
                  <a:pt x="720" y="432"/>
                </a:cubicBezTo>
                <a:cubicBezTo>
                  <a:pt x="734" y="427"/>
                  <a:pt x="740" y="412"/>
                  <a:pt x="750" y="402"/>
                </a:cubicBezTo>
                <a:cubicBezTo>
                  <a:pt x="755" y="386"/>
                  <a:pt x="751" y="396"/>
                  <a:pt x="765" y="375"/>
                </a:cubicBezTo>
                <a:cubicBezTo>
                  <a:pt x="769" y="369"/>
                  <a:pt x="783" y="363"/>
                  <a:pt x="783" y="363"/>
                </a:cubicBezTo>
                <a:cubicBezTo>
                  <a:pt x="788" y="364"/>
                  <a:pt x="808" y="365"/>
                  <a:pt x="816" y="369"/>
                </a:cubicBezTo>
                <a:cubicBezTo>
                  <a:pt x="822" y="373"/>
                  <a:pt x="834" y="381"/>
                  <a:pt x="834" y="381"/>
                </a:cubicBezTo>
                <a:cubicBezTo>
                  <a:pt x="841" y="391"/>
                  <a:pt x="845" y="410"/>
                  <a:pt x="855" y="417"/>
                </a:cubicBezTo>
                <a:cubicBezTo>
                  <a:pt x="883" y="435"/>
                  <a:pt x="923" y="443"/>
                  <a:pt x="954" y="453"/>
                </a:cubicBezTo>
                <a:cubicBezTo>
                  <a:pt x="968" y="458"/>
                  <a:pt x="977" y="476"/>
                  <a:pt x="987" y="486"/>
                </a:cubicBezTo>
                <a:cubicBezTo>
                  <a:pt x="994" y="506"/>
                  <a:pt x="1008" y="525"/>
                  <a:pt x="1023" y="540"/>
                </a:cubicBezTo>
                <a:cubicBezTo>
                  <a:pt x="1031" y="572"/>
                  <a:pt x="1026" y="609"/>
                  <a:pt x="1041" y="639"/>
                </a:cubicBezTo>
                <a:cubicBezTo>
                  <a:pt x="1049" y="654"/>
                  <a:pt x="1058" y="658"/>
                  <a:pt x="1074" y="663"/>
                </a:cubicBezTo>
                <a:cubicBezTo>
                  <a:pt x="1080" y="665"/>
                  <a:pt x="1092" y="669"/>
                  <a:pt x="1092" y="669"/>
                </a:cubicBezTo>
                <a:cubicBezTo>
                  <a:pt x="1114" y="691"/>
                  <a:pt x="1140" y="698"/>
                  <a:pt x="1170" y="702"/>
                </a:cubicBezTo>
                <a:cubicBezTo>
                  <a:pt x="1186" y="713"/>
                  <a:pt x="1206" y="712"/>
                  <a:pt x="1224" y="717"/>
                </a:cubicBezTo>
                <a:cubicBezTo>
                  <a:pt x="1243" y="722"/>
                  <a:pt x="1259" y="735"/>
                  <a:pt x="1278" y="741"/>
                </a:cubicBezTo>
                <a:cubicBezTo>
                  <a:pt x="1287" y="769"/>
                  <a:pt x="1273" y="798"/>
                  <a:pt x="1266" y="825"/>
                </a:cubicBezTo>
                <a:cubicBezTo>
                  <a:pt x="1269" y="855"/>
                  <a:pt x="1272" y="879"/>
                  <a:pt x="1284" y="906"/>
                </a:cubicBezTo>
                <a:cubicBezTo>
                  <a:pt x="1284" y="906"/>
                  <a:pt x="1291" y="928"/>
                  <a:pt x="1293" y="933"/>
                </a:cubicBezTo>
                <a:cubicBezTo>
                  <a:pt x="1294" y="936"/>
                  <a:pt x="1296" y="942"/>
                  <a:pt x="1296" y="942"/>
                </a:cubicBezTo>
                <a:cubicBezTo>
                  <a:pt x="1293" y="976"/>
                  <a:pt x="1285" y="1009"/>
                  <a:pt x="1266" y="1038"/>
                </a:cubicBezTo>
                <a:cubicBezTo>
                  <a:pt x="1260" y="1061"/>
                  <a:pt x="1259" y="1087"/>
                  <a:pt x="1251" y="1110"/>
                </a:cubicBezTo>
                <a:cubicBezTo>
                  <a:pt x="1247" y="1122"/>
                  <a:pt x="1240" y="1134"/>
                  <a:pt x="1236" y="1146"/>
                </a:cubicBezTo>
                <a:cubicBezTo>
                  <a:pt x="1232" y="1158"/>
                  <a:pt x="1228" y="1170"/>
                  <a:pt x="1224" y="1182"/>
                </a:cubicBezTo>
                <a:cubicBezTo>
                  <a:pt x="1222" y="1188"/>
                  <a:pt x="1218" y="1200"/>
                  <a:pt x="1218" y="1200"/>
                </a:cubicBezTo>
                <a:cubicBezTo>
                  <a:pt x="1230" y="1248"/>
                  <a:pt x="1250" y="1320"/>
                  <a:pt x="1197" y="1338"/>
                </a:cubicBezTo>
                <a:cubicBezTo>
                  <a:pt x="1191" y="1344"/>
                  <a:pt x="1185" y="1347"/>
                  <a:pt x="1179" y="1353"/>
                </a:cubicBezTo>
                <a:cubicBezTo>
                  <a:pt x="1166" y="1366"/>
                  <a:pt x="1157" y="1394"/>
                  <a:pt x="1146" y="1410"/>
                </a:cubicBezTo>
                <a:cubicBezTo>
                  <a:pt x="1142" y="1430"/>
                  <a:pt x="1133" y="1445"/>
                  <a:pt x="1128" y="1464"/>
                </a:cubicBezTo>
                <a:cubicBezTo>
                  <a:pt x="1127" y="1474"/>
                  <a:pt x="1130" y="1512"/>
                  <a:pt x="1116" y="1491"/>
                </a:cubicBezTo>
                <a:cubicBezTo>
                  <a:pt x="1148" y="1470"/>
                  <a:pt x="1040" y="1480"/>
                  <a:pt x="1002" y="1479"/>
                </a:cubicBezTo>
                <a:cubicBezTo>
                  <a:pt x="956" y="1482"/>
                  <a:pt x="961" y="1473"/>
                  <a:pt x="954" y="1506"/>
                </a:cubicBezTo>
                <a:cubicBezTo>
                  <a:pt x="958" y="1596"/>
                  <a:pt x="962" y="1540"/>
                  <a:pt x="969" y="1599"/>
                </a:cubicBezTo>
                <a:cubicBezTo>
                  <a:pt x="968" y="1607"/>
                  <a:pt x="969" y="1616"/>
                  <a:pt x="966" y="1623"/>
                </a:cubicBezTo>
                <a:cubicBezTo>
                  <a:pt x="962" y="1632"/>
                  <a:pt x="953" y="1629"/>
                  <a:pt x="948" y="1626"/>
                </a:cubicBezTo>
                <a:cubicBezTo>
                  <a:pt x="930" y="1617"/>
                  <a:pt x="920" y="1614"/>
                  <a:pt x="900" y="1611"/>
                </a:cubicBezTo>
                <a:cubicBezTo>
                  <a:pt x="865" y="1599"/>
                  <a:pt x="868" y="1594"/>
                  <a:pt x="825" y="1590"/>
                </a:cubicBezTo>
                <a:cubicBezTo>
                  <a:pt x="790" y="1581"/>
                  <a:pt x="749" y="1583"/>
                  <a:pt x="714" y="1581"/>
                </a:cubicBezTo>
                <a:cubicBezTo>
                  <a:pt x="679" y="1572"/>
                  <a:pt x="676" y="1527"/>
                  <a:pt x="663" y="1497"/>
                </a:cubicBezTo>
                <a:cubicBezTo>
                  <a:pt x="663" y="1497"/>
                  <a:pt x="656" y="1475"/>
                  <a:pt x="654" y="1470"/>
                </a:cubicBezTo>
                <a:cubicBezTo>
                  <a:pt x="652" y="1464"/>
                  <a:pt x="648" y="1452"/>
                  <a:pt x="648" y="1452"/>
                </a:cubicBezTo>
                <a:cubicBezTo>
                  <a:pt x="649" y="1443"/>
                  <a:pt x="646" y="1419"/>
                  <a:pt x="657" y="1410"/>
                </a:cubicBezTo>
                <a:cubicBezTo>
                  <a:pt x="667" y="1402"/>
                  <a:pt x="696" y="1401"/>
                  <a:pt x="696" y="1401"/>
                </a:cubicBezTo>
                <a:cubicBezTo>
                  <a:pt x="707" y="1393"/>
                  <a:pt x="713" y="1378"/>
                  <a:pt x="717" y="1365"/>
                </a:cubicBezTo>
                <a:cubicBezTo>
                  <a:pt x="713" y="1326"/>
                  <a:pt x="715" y="1347"/>
                  <a:pt x="708" y="1302"/>
                </a:cubicBezTo>
                <a:cubicBezTo>
                  <a:pt x="704" y="1278"/>
                  <a:pt x="645" y="1265"/>
                  <a:pt x="624" y="1260"/>
                </a:cubicBezTo>
                <a:cubicBezTo>
                  <a:pt x="615" y="1246"/>
                  <a:pt x="613" y="1247"/>
                  <a:pt x="621" y="1224"/>
                </a:cubicBezTo>
                <a:cubicBezTo>
                  <a:pt x="624" y="1215"/>
                  <a:pt x="648" y="1212"/>
                  <a:pt x="648" y="1212"/>
                </a:cubicBezTo>
                <a:cubicBezTo>
                  <a:pt x="662" y="1191"/>
                  <a:pt x="658" y="1201"/>
                  <a:pt x="663" y="1182"/>
                </a:cubicBezTo>
                <a:cubicBezTo>
                  <a:pt x="660" y="1164"/>
                  <a:pt x="657" y="1148"/>
                  <a:pt x="651" y="1131"/>
                </a:cubicBezTo>
                <a:cubicBezTo>
                  <a:pt x="644" y="1081"/>
                  <a:pt x="646" y="1104"/>
                  <a:pt x="651" y="1014"/>
                </a:cubicBezTo>
                <a:cubicBezTo>
                  <a:pt x="652" y="1002"/>
                  <a:pt x="662" y="995"/>
                  <a:pt x="669" y="987"/>
                </a:cubicBezTo>
                <a:cubicBezTo>
                  <a:pt x="682" y="971"/>
                  <a:pt x="684" y="958"/>
                  <a:pt x="690" y="939"/>
                </a:cubicBezTo>
                <a:cubicBezTo>
                  <a:pt x="684" y="882"/>
                  <a:pt x="654" y="875"/>
                  <a:pt x="624" y="831"/>
                </a:cubicBezTo>
                <a:cubicBezTo>
                  <a:pt x="618" y="823"/>
                  <a:pt x="615" y="800"/>
                  <a:pt x="606" y="795"/>
                </a:cubicBezTo>
                <a:cubicBezTo>
                  <a:pt x="597" y="790"/>
                  <a:pt x="586" y="790"/>
                  <a:pt x="576" y="786"/>
                </a:cubicBezTo>
                <a:cubicBezTo>
                  <a:pt x="565" y="752"/>
                  <a:pt x="559" y="700"/>
                  <a:pt x="540" y="672"/>
                </a:cubicBezTo>
                <a:cubicBezTo>
                  <a:pt x="511" y="629"/>
                  <a:pt x="435" y="589"/>
                  <a:pt x="387" y="573"/>
                </a:cubicBezTo>
                <a:cubicBezTo>
                  <a:pt x="369" y="555"/>
                  <a:pt x="343" y="555"/>
                  <a:pt x="318" y="552"/>
                </a:cubicBezTo>
                <a:cubicBezTo>
                  <a:pt x="307" y="536"/>
                  <a:pt x="303" y="513"/>
                  <a:pt x="291" y="498"/>
                </a:cubicBezTo>
                <a:cubicBezTo>
                  <a:pt x="274" y="478"/>
                  <a:pt x="251" y="476"/>
                  <a:pt x="228" y="468"/>
                </a:cubicBezTo>
                <a:cubicBezTo>
                  <a:pt x="214" y="449"/>
                  <a:pt x="199" y="427"/>
                  <a:pt x="180" y="414"/>
                </a:cubicBezTo>
                <a:cubicBezTo>
                  <a:pt x="160" y="374"/>
                  <a:pt x="133" y="337"/>
                  <a:pt x="108" y="300"/>
                </a:cubicBezTo>
                <a:cubicBezTo>
                  <a:pt x="96" y="283"/>
                  <a:pt x="87" y="261"/>
                  <a:pt x="69" y="249"/>
                </a:cubicBezTo>
                <a:cubicBezTo>
                  <a:pt x="65" y="238"/>
                  <a:pt x="58" y="235"/>
                  <a:pt x="51" y="225"/>
                </a:cubicBezTo>
                <a:cubicBezTo>
                  <a:pt x="50" y="211"/>
                  <a:pt x="50" y="197"/>
                  <a:pt x="48" y="183"/>
                </a:cubicBezTo>
                <a:cubicBezTo>
                  <a:pt x="47" y="179"/>
                  <a:pt x="14" y="145"/>
                  <a:pt x="9" y="138"/>
                </a:cubicBezTo>
                <a:cubicBezTo>
                  <a:pt x="0" y="112"/>
                  <a:pt x="17" y="121"/>
                  <a:pt x="42" y="123"/>
                </a:cubicBezTo>
                <a:cubicBezTo>
                  <a:pt x="75" y="131"/>
                  <a:pt x="76" y="144"/>
                  <a:pt x="102" y="153"/>
                </a:cubicBezTo>
                <a:cubicBezTo>
                  <a:pt x="112" y="150"/>
                  <a:pt x="111" y="153"/>
                  <a:pt x="111" y="147"/>
                </a:cubicBezTo>
                <a:close/>
              </a:path>
            </a:pathLst>
          </a:custGeom>
          <a:solidFill>
            <a:srgbClr val="FF99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39" tIns="65020" rIns="130039" bIns="65020"/>
          <a:lstStyle/>
          <a:p>
            <a:pPr algn="l" defTabSz="1300460" hangingPunct="1"/>
            <a:endParaRPr lang="fi-FI" sz="2600">
              <a:latin typeface="Arial" charset="0"/>
              <a:ea typeface="+mn-ea"/>
              <a:cs typeface="+mn-cs"/>
            </a:endParaRPr>
          </a:p>
        </p:txBody>
      </p:sp>
      <p:sp>
        <p:nvSpPr>
          <p:cNvPr id="4106" name="Freeform 1036"/>
          <p:cNvSpPr>
            <a:spLocks/>
          </p:cNvSpPr>
          <p:nvPr/>
        </p:nvSpPr>
        <p:spPr bwMode="auto">
          <a:xfrm>
            <a:off x="7834489" y="6412091"/>
            <a:ext cx="905370" cy="1912338"/>
          </a:xfrm>
          <a:custGeom>
            <a:avLst/>
            <a:gdLst>
              <a:gd name="T0" fmla="*/ 166330443 w 401"/>
              <a:gd name="T1" fmla="*/ 25201572 h 847"/>
              <a:gd name="T2" fmla="*/ 476310699 w 401"/>
              <a:gd name="T3" fmla="*/ 40322515 h 847"/>
              <a:gd name="T4" fmla="*/ 778729687 w 401"/>
              <a:gd name="T5" fmla="*/ 131048174 h 847"/>
              <a:gd name="T6" fmla="*/ 801410317 w 401"/>
              <a:gd name="T7" fmla="*/ 123488496 h 847"/>
              <a:gd name="T8" fmla="*/ 816531266 w 401"/>
              <a:gd name="T9" fmla="*/ 78125667 h 847"/>
              <a:gd name="T10" fmla="*/ 824092535 w 401"/>
              <a:gd name="T11" fmla="*/ 168851325 h 847"/>
              <a:gd name="T12" fmla="*/ 839213484 w 401"/>
              <a:gd name="T13" fmla="*/ 183972268 h 847"/>
              <a:gd name="T14" fmla="*/ 839213484 w 401"/>
              <a:gd name="T15" fmla="*/ 214214155 h 847"/>
              <a:gd name="T16" fmla="*/ 854334434 w 401"/>
              <a:gd name="T17" fmla="*/ 335181700 h 847"/>
              <a:gd name="T18" fmla="*/ 861894114 w 401"/>
              <a:gd name="T19" fmla="*/ 410786415 h 847"/>
              <a:gd name="T20" fmla="*/ 877015064 w 401"/>
              <a:gd name="T21" fmla="*/ 546874903 h 847"/>
              <a:gd name="T22" fmla="*/ 892136013 w 401"/>
              <a:gd name="T23" fmla="*/ 622479619 h 847"/>
              <a:gd name="T24" fmla="*/ 914818231 w 401"/>
              <a:gd name="T25" fmla="*/ 690523069 h 847"/>
              <a:gd name="T26" fmla="*/ 922377912 w 401"/>
              <a:gd name="T27" fmla="*/ 766127785 h 847"/>
              <a:gd name="T28" fmla="*/ 854334434 w 401"/>
              <a:gd name="T29" fmla="*/ 955140368 h 847"/>
              <a:gd name="T30" fmla="*/ 824092535 w 401"/>
              <a:gd name="T31" fmla="*/ 1015624140 h 847"/>
              <a:gd name="T32" fmla="*/ 763608737 w 401"/>
              <a:gd name="T33" fmla="*/ 1129030420 h 847"/>
              <a:gd name="T34" fmla="*/ 612399244 w 401"/>
              <a:gd name="T35" fmla="*/ 1370965510 h 847"/>
              <a:gd name="T36" fmla="*/ 551915446 w 401"/>
              <a:gd name="T37" fmla="*/ 1476812112 h 847"/>
              <a:gd name="T38" fmla="*/ 536794497 w 401"/>
              <a:gd name="T39" fmla="*/ 1522174941 h 847"/>
              <a:gd name="T40" fmla="*/ 582157345 w 401"/>
              <a:gd name="T41" fmla="*/ 1809472860 h 847"/>
              <a:gd name="T42" fmla="*/ 536794497 w 401"/>
              <a:gd name="T43" fmla="*/ 2013606386 h 847"/>
              <a:gd name="T44" fmla="*/ 514112279 w 401"/>
              <a:gd name="T45" fmla="*/ 2081649837 h 847"/>
              <a:gd name="T46" fmla="*/ 461189750 w 401"/>
              <a:gd name="T47" fmla="*/ 2089211102 h 847"/>
              <a:gd name="T48" fmla="*/ 400705952 w 401"/>
              <a:gd name="T49" fmla="*/ 2134573931 h 847"/>
              <a:gd name="T50" fmla="*/ 340222155 w 401"/>
              <a:gd name="T51" fmla="*/ 2127012666 h 847"/>
              <a:gd name="T52" fmla="*/ 302418988 w 401"/>
              <a:gd name="T53" fmla="*/ 2119452988 h 847"/>
              <a:gd name="T54" fmla="*/ 309980256 w 401"/>
              <a:gd name="T55" fmla="*/ 2021166064 h 847"/>
              <a:gd name="T56" fmla="*/ 325101205 w 401"/>
              <a:gd name="T57" fmla="*/ 1975803235 h 847"/>
              <a:gd name="T58" fmla="*/ 279738357 w 401"/>
              <a:gd name="T59" fmla="*/ 1824593803 h 847"/>
              <a:gd name="T60" fmla="*/ 226814241 w 401"/>
              <a:gd name="T61" fmla="*/ 1628021543 h 847"/>
              <a:gd name="T62" fmla="*/ 196572342 w 401"/>
              <a:gd name="T63" fmla="*/ 1582658714 h 847"/>
              <a:gd name="T64" fmla="*/ 181451393 w 401"/>
              <a:gd name="T65" fmla="*/ 1537295884 h 847"/>
              <a:gd name="T66" fmla="*/ 120967595 w 401"/>
              <a:gd name="T67" fmla="*/ 1401207396 h 847"/>
              <a:gd name="T68" fmla="*/ 22682218 w 401"/>
              <a:gd name="T69" fmla="*/ 1295360794 h 847"/>
              <a:gd name="T70" fmla="*/ 15120949 w 401"/>
              <a:gd name="T71" fmla="*/ 977820989 h 847"/>
              <a:gd name="T72" fmla="*/ 68045066 w 401"/>
              <a:gd name="T73" fmla="*/ 917337216 h 847"/>
              <a:gd name="T74" fmla="*/ 98286965 w 401"/>
              <a:gd name="T75" fmla="*/ 871974387 h 847"/>
              <a:gd name="T76" fmla="*/ 113407914 w 401"/>
              <a:gd name="T77" fmla="*/ 849293766 h 847"/>
              <a:gd name="T78" fmla="*/ 173891712 w 401"/>
              <a:gd name="T79" fmla="*/ 622479619 h 847"/>
              <a:gd name="T80" fmla="*/ 219254560 w 401"/>
              <a:gd name="T81" fmla="*/ 388104207 h 847"/>
              <a:gd name="T82" fmla="*/ 257056139 w 401"/>
              <a:gd name="T83" fmla="*/ 342741377 h 847"/>
              <a:gd name="T84" fmla="*/ 272177089 w 401"/>
              <a:gd name="T85" fmla="*/ 297378548 h 847"/>
              <a:gd name="T86" fmla="*/ 257056139 w 401"/>
              <a:gd name="T87" fmla="*/ 221773832 h 847"/>
              <a:gd name="T88" fmla="*/ 166330443 w 401"/>
              <a:gd name="T89" fmla="*/ 25201572 h 8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1" h="847">
                <a:moveTo>
                  <a:pt x="66" y="10"/>
                </a:moveTo>
                <a:cubicBezTo>
                  <a:pt x="105" y="0"/>
                  <a:pt x="149" y="12"/>
                  <a:pt x="189" y="16"/>
                </a:cubicBezTo>
                <a:cubicBezTo>
                  <a:pt x="228" y="29"/>
                  <a:pt x="268" y="45"/>
                  <a:pt x="309" y="52"/>
                </a:cubicBezTo>
                <a:cubicBezTo>
                  <a:pt x="312" y="51"/>
                  <a:pt x="316" y="52"/>
                  <a:pt x="318" y="49"/>
                </a:cubicBezTo>
                <a:cubicBezTo>
                  <a:pt x="322" y="44"/>
                  <a:pt x="324" y="31"/>
                  <a:pt x="324" y="31"/>
                </a:cubicBezTo>
                <a:cubicBezTo>
                  <a:pt x="323" y="6"/>
                  <a:pt x="329" y="92"/>
                  <a:pt x="327" y="67"/>
                </a:cubicBezTo>
                <a:cubicBezTo>
                  <a:pt x="326" y="58"/>
                  <a:pt x="333" y="73"/>
                  <a:pt x="333" y="73"/>
                </a:cubicBezTo>
                <a:cubicBezTo>
                  <a:pt x="342" y="39"/>
                  <a:pt x="299" y="90"/>
                  <a:pt x="333" y="85"/>
                </a:cubicBezTo>
                <a:cubicBezTo>
                  <a:pt x="381" y="89"/>
                  <a:pt x="291" y="130"/>
                  <a:pt x="339" y="133"/>
                </a:cubicBezTo>
                <a:cubicBezTo>
                  <a:pt x="380" y="143"/>
                  <a:pt x="348" y="128"/>
                  <a:pt x="342" y="163"/>
                </a:cubicBezTo>
                <a:cubicBezTo>
                  <a:pt x="341" y="212"/>
                  <a:pt x="359" y="173"/>
                  <a:pt x="348" y="217"/>
                </a:cubicBezTo>
                <a:cubicBezTo>
                  <a:pt x="346" y="252"/>
                  <a:pt x="356" y="212"/>
                  <a:pt x="354" y="247"/>
                </a:cubicBezTo>
                <a:cubicBezTo>
                  <a:pt x="294" y="227"/>
                  <a:pt x="401" y="270"/>
                  <a:pt x="363" y="274"/>
                </a:cubicBezTo>
                <a:cubicBezTo>
                  <a:pt x="337" y="277"/>
                  <a:pt x="392" y="303"/>
                  <a:pt x="366" y="304"/>
                </a:cubicBezTo>
                <a:cubicBezTo>
                  <a:pt x="328" y="317"/>
                  <a:pt x="359" y="349"/>
                  <a:pt x="339" y="379"/>
                </a:cubicBezTo>
                <a:cubicBezTo>
                  <a:pt x="344" y="393"/>
                  <a:pt x="338" y="396"/>
                  <a:pt x="327" y="403"/>
                </a:cubicBezTo>
                <a:cubicBezTo>
                  <a:pt x="321" y="420"/>
                  <a:pt x="308" y="432"/>
                  <a:pt x="303" y="448"/>
                </a:cubicBezTo>
                <a:cubicBezTo>
                  <a:pt x="292" y="481"/>
                  <a:pt x="273" y="524"/>
                  <a:pt x="243" y="544"/>
                </a:cubicBezTo>
                <a:cubicBezTo>
                  <a:pt x="238" y="560"/>
                  <a:pt x="227" y="563"/>
                  <a:pt x="219" y="586"/>
                </a:cubicBezTo>
                <a:cubicBezTo>
                  <a:pt x="217" y="592"/>
                  <a:pt x="213" y="604"/>
                  <a:pt x="213" y="604"/>
                </a:cubicBezTo>
                <a:cubicBezTo>
                  <a:pt x="215" y="645"/>
                  <a:pt x="225" y="678"/>
                  <a:pt x="231" y="718"/>
                </a:cubicBezTo>
                <a:cubicBezTo>
                  <a:pt x="226" y="746"/>
                  <a:pt x="222" y="772"/>
                  <a:pt x="213" y="799"/>
                </a:cubicBezTo>
                <a:cubicBezTo>
                  <a:pt x="212" y="801"/>
                  <a:pt x="206" y="826"/>
                  <a:pt x="204" y="826"/>
                </a:cubicBezTo>
                <a:cubicBezTo>
                  <a:pt x="197" y="827"/>
                  <a:pt x="190" y="828"/>
                  <a:pt x="183" y="829"/>
                </a:cubicBezTo>
                <a:cubicBezTo>
                  <a:pt x="172" y="833"/>
                  <a:pt x="169" y="840"/>
                  <a:pt x="159" y="847"/>
                </a:cubicBezTo>
                <a:cubicBezTo>
                  <a:pt x="151" y="846"/>
                  <a:pt x="143" y="845"/>
                  <a:pt x="135" y="844"/>
                </a:cubicBezTo>
                <a:cubicBezTo>
                  <a:pt x="130" y="843"/>
                  <a:pt x="121" y="846"/>
                  <a:pt x="120" y="841"/>
                </a:cubicBezTo>
                <a:cubicBezTo>
                  <a:pt x="116" y="828"/>
                  <a:pt x="121" y="815"/>
                  <a:pt x="123" y="802"/>
                </a:cubicBezTo>
                <a:cubicBezTo>
                  <a:pt x="124" y="796"/>
                  <a:pt x="129" y="784"/>
                  <a:pt x="129" y="784"/>
                </a:cubicBezTo>
                <a:cubicBezTo>
                  <a:pt x="126" y="762"/>
                  <a:pt x="123" y="742"/>
                  <a:pt x="111" y="724"/>
                </a:cubicBezTo>
                <a:cubicBezTo>
                  <a:pt x="108" y="687"/>
                  <a:pt x="106" y="675"/>
                  <a:pt x="90" y="646"/>
                </a:cubicBezTo>
                <a:cubicBezTo>
                  <a:pt x="86" y="640"/>
                  <a:pt x="80" y="635"/>
                  <a:pt x="78" y="628"/>
                </a:cubicBezTo>
                <a:cubicBezTo>
                  <a:pt x="76" y="622"/>
                  <a:pt x="72" y="610"/>
                  <a:pt x="72" y="610"/>
                </a:cubicBezTo>
                <a:cubicBezTo>
                  <a:pt x="68" y="559"/>
                  <a:pt x="76" y="575"/>
                  <a:pt x="48" y="556"/>
                </a:cubicBezTo>
                <a:cubicBezTo>
                  <a:pt x="36" y="538"/>
                  <a:pt x="24" y="529"/>
                  <a:pt x="9" y="514"/>
                </a:cubicBezTo>
                <a:cubicBezTo>
                  <a:pt x="0" y="479"/>
                  <a:pt x="8" y="425"/>
                  <a:pt x="6" y="388"/>
                </a:cubicBezTo>
                <a:cubicBezTo>
                  <a:pt x="10" y="368"/>
                  <a:pt x="12" y="374"/>
                  <a:pt x="27" y="364"/>
                </a:cubicBezTo>
                <a:cubicBezTo>
                  <a:pt x="31" y="358"/>
                  <a:pt x="35" y="352"/>
                  <a:pt x="39" y="346"/>
                </a:cubicBezTo>
                <a:cubicBezTo>
                  <a:pt x="41" y="343"/>
                  <a:pt x="45" y="337"/>
                  <a:pt x="45" y="337"/>
                </a:cubicBezTo>
                <a:cubicBezTo>
                  <a:pt x="53" y="307"/>
                  <a:pt x="61" y="277"/>
                  <a:pt x="69" y="247"/>
                </a:cubicBezTo>
                <a:cubicBezTo>
                  <a:pt x="71" y="210"/>
                  <a:pt x="76" y="187"/>
                  <a:pt x="87" y="154"/>
                </a:cubicBezTo>
                <a:cubicBezTo>
                  <a:pt x="89" y="147"/>
                  <a:pt x="99" y="143"/>
                  <a:pt x="102" y="136"/>
                </a:cubicBezTo>
                <a:cubicBezTo>
                  <a:pt x="105" y="130"/>
                  <a:pt x="108" y="118"/>
                  <a:pt x="108" y="118"/>
                </a:cubicBezTo>
                <a:cubicBezTo>
                  <a:pt x="107" y="113"/>
                  <a:pt x="106" y="95"/>
                  <a:pt x="102" y="88"/>
                </a:cubicBezTo>
                <a:cubicBezTo>
                  <a:pt x="92" y="70"/>
                  <a:pt x="54" y="33"/>
                  <a:pt x="66" y="10"/>
                </a:cubicBezTo>
                <a:close/>
              </a:path>
            </a:pathLst>
          </a:custGeom>
          <a:solidFill>
            <a:srgbClr val="CC99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39" tIns="65020" rIns="130039" bIns="65020"/>
          <a:lstStyle/>
          <a:p>
            <a:pPr algn="l" defTabSz="1300460" hangingPunct="1"/>
            <a:endParaRPr lang="fi-FI" sz="2600">
              <a:latin typeface="Arial" charset="0"/>
              <a:ea typeface="+mn-ea"/>
              <a:cs typeface="+mn-cs"/>
            </a:endParaRPr>
          </a:p>
        </p:txBody>
      </p:sp>
      <p:sp>
        <p:nvSpPr>
          <p:cNvPr id="4107" name="Rectangle 1040"/>
          <p:cNvSpPr>
            <a:spLocks noChangeArrowheads="1"/>
          </p:cNvSpPr>
          <p:nvPr/>
        </p:nvSpPr>
        <p:spPr bwMode="auto">
          <a:xfrm>
            <a:off x="767644" y="433493"/>
            <a:ext cx="6502400" cy="877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39" tIns="65020" rIns="130039" bIns="6502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eaLnBrk="1" hangingPunct="1"/>
            <a:r>
              <a:rPr lang="fi-FI" altLang="fi-FI" sz="4400" b="1" dirty="0" smtClean="0">
                <a:solidFill>
                  <a:srgbClr val="000000"/>
                </a:solidFill>
                <a:latin typeface="Ubuntu" charset="0"/>
                <a:ea typeface="Ubuntu" charset="0"/>
                <a:cs typeface="Ubuntu" charset="0"/>
              </a:rPr>
              <a:t>Lapin  </a:t>
            </a:r>
            <a:r>
              <a:rPr lang="fi-FI" altLang="fi-FI" sz="4400" b="1" dirty="0" err="1" smtClean="0">
                <a:solidFill>
                  <a:srgbClr val="000000"/>
                </a:solidFill>
                <a:latin typeface="Ubuntu" charset="0"/>
                <a:ea typeface="Ubuntu" charset="0"/>
                <a:cs typeface="Ubuntu" charset="0"/>
              </a:rPr>
              <a:t>Leaderit</a:t>
            </a:r>
            <a:r>
              <a:rPr lang="fi-FI" altLang="fi-FI" sz="4400" b="1" dirty="0" smtClean="0">
                <a:solidFill>
                  <a:srgbClr val="000000"/>
                </a:solidFill>
                <a:latin typeface="Ubuntu" charset="0"/>
                <a:ea typeface="Ubuntu" charset="0"/>
                <a:cs typeface="Ubuntu" charset="0"/>
              </a:rPr>
              <a:t> 4+1</a:t>
            </a:r>
            <a:endParaRPr lang="fi-FI" altLang="fi-FI" sz="4400" b="1" dirty="0">
              <a:solidFill>
                <a:srgbClr val="000000"/>
              </a:solidFill>
              <a:latin typeface="Ubuntu" charset="0"/>
              <a:ea typeface="Ubuntu" charset="0"/>
              <a:cs typeface="Ubuntu" charset="0"/>
            </a:endParaRPr>
          </a:p>
          <a:p>
            <a:pPr algn="l" defTabSz="1300460" eaLnBrk="1" hangingPunct="1"/>
            <a:r>
              <a:rPr lang="fi-FI" altLang="fi-FI" sz="2600" b="1" dirty="0" err="1" smtClean="0">
                <a:solidFill>
                  <a:srgbClr val="00B0F0"/>
                </a:solidFill>
                <a:ea typeface="+mn-ea"/>
                <a:cs typeface="+mn-cs"/>
              </a:rPr>
              <a:t>Leader</a:t>
            </a:r>
            <a:r>
              <a:rPr lang="fi-FI" altLang="fi-FI" sz="2600" b="1" dirty="0" smtClean="0">
                <a:solidFill>
                  <a:srgbClr val="00B0F0"/>
                </a:solidFill>
                <a:ea typeface="+mn-ea"/>
                <a:cs typeface="+mn-cs"/>
              </a:rPr>
              <a:t> Peräpohjolan </a:t>
            </a:r>
            <a:r>
              <a:rPr lang="fi-FI" altLang="fi-FI" sz="2600" b="1" dirty="0">
                <a:solidFill>
                  <a:srgbClr val="00B0F0"/>
                </a:solidFill>
                <a:ea typeface="+mn-ea"/>
                <a:cs typeface="+mn-cs"/>
              </a:rPr>
              <a:t>kehitys </a:t>
            </a:r>
            <a:r>
              <a:rPr lang="fi-FI" altLang="fi-FI" sz="2600" b="1" dirty="0" smtClean="0">
                <a:solidFill>
                  <a:srgbClr val="00B0F0"/>
                </a:solidFill>
                <a:ea typeface="+mn-ea"/>
                <a:cs typeface="+mn-cs"/>
              </a:rPr>
              <a:t>(</a:t>
            </a:r>
            <a:r>
              <a:rPr lang="fi-FI" altLang="fi-FI" sz="2600" b="1" dirty="0">
                <a:solidFill>
                  <a:srgbClr val="00B0F0"/>
                </a:solidFill>
                <a:ea typeface="+mn-ea"/>
                <a:cs typeface="+mn-cs"/>
              </a:rPr>
              <a:t>PPK)</a:t>
            </a:r>
          </a:p>
          <a:p>
            <a:pPr algn="l" defTabSz="1300460" eaLnBrk="1" hangingPunct="1"/>
            <a:r>
              <a:rPr lang="fi-FI" altLang="fi-FI" sz="2600" dirty="0">
                <a:solidFill>
                  <a:srgbClr val="0A0689"/>
                </a:solidFill>
                <a:ea typeface="+mn-ea"/>
                <a:cs typeface="+mn-cs"/>
              </a:rPr>
              <a:t>Simo, Keminmaa, Kemi, Tervola, </a:t>
            </a:r>
          </a:p>
          <a:p>
            <a:pPr algn="l" defTabSz="1300460" eaLnBrk="1" hangingPunct="1"/>
            <a:r>
              <a:rPr lang="fi-FI" altLang="fi-FI" sz="2600" dirty="0">
                <a:solidFill>
                  <a:srgbClr val="0A0689"/>
                </a:solidFill>
                <a:ea typeface="+mn-ea"/>
                <a:cs typeface="+mn-cs"/>
              </a:rPr>
              <a:t>Rovaniemi ja Ranua</a:t>
            </a:r>
          </a:p>
          <a:p>
            <a:pPr algn="l" defTabSz="1300460" eaLnBrk="1" hangingPunct="1"/>
            <a:endParaRPr lang="fi-FI" altLang="fi-FI" sz="2600" dirty="0">
              <a:solidFill>
                <a:srgbClr val="0A0689"/>
              </a:solidFill>
              <a:ea typeface="+mn-ea"/>
              <a:cs typeface="+mn-cs"/>
            </a:endParaRPr>
          </a:p>
          <a:p>
            <a:pPr algn="l" defTabSz="1300460" eaLnBrk="1" hangingPunct="1"/>
            <a:r>
              <a:rPr lang="fi-FI" altLang="fi-FI" sz="2600" b="1" dirty="0" err="1" smtClean="0">
                <a:solidFill>
                  <a:srgbClr val="CC99FF"/>
                </a:solidFill>
                <a:ea typeface="+mn-ea"/>
                <a:cs typeface="+mn-cs"/>
              </a:rPr>
              <a:t>Leader</a:t>
            </a:r>
            <a:r>
              <a:rPr lang="fi-FI" altLang="fi-FI" sz="2600" b="1" dirty="0" smtClean="0">
                <a:solidFill>
                  <a:srgbClr val="CC99FF"/>
                </a:solidFill>
                <a:ea typeface="+mn-ea"/>
                <a:cs typeface="+mn-cs"/>
              </a:rPr>
              <a:t> Outokaira </a:t>
            </a:r>
            <a:r>
              <a:rPr lang="fi-FI" altLang="fi-FI" sz="2600" b="1" dirty="0" err="1">
                <a:solidFill>
                  <a:srgbClr val="CC99FF"/>
                </a:solidFill>
                <a:ea typeface="+mn-ea"/>
                <a:cs typeface="+mn-cs"/>
              </a:rPr>
              <a:t>tuottamhan</a:t>
            </a:r>
            <a:r>
              <a:rPr lang="fi-FI" altLang="fi-FI" sz="2600" b="1" dirty="0">
                <a:solidFill>
                  <a:srgbClr val="CC99FF"/>
                </a:solidFill>
                <a:ea typeface="+mn-ea"/>
                <a:cs typeface="+mn-cs"/>
              </a:rPr>
              <a:t> </a:t>
            </a:r>
            <a:r>
              <a:rPr lang="fi-FI" altLang="fi-FI" sz="2600" b="1" dirty="0" smtClean="0">
                <a:solidFill>
                  <a:srgbClr val="CC99FF"/>
                </a:solidFill>
                <a:ea typeface="+mn-ea"/>
                <a:cs typeface="+mn-cs"/>
              </a:rPr>
              <a:t>(</a:t>
            </a:r>
            <a:r>
              <a:rPr lang="fi-FI" altLang="fi-FI" sz="2600" b="1" dirty="0">
                <a:solidFill>
                  <a:srgbClr val="CC99FF"/>
                </a:solidFill>
                <a:ea typeface="+mn-ea"/>
                <a:cs typeface="+mn-cs"/>
              </a:rPr>
              <a:t>Outokaira</a:t>
            </a:r>
            <a:r>
              <a:rPr lang="fi-FI" altLang="fi-FI" sz="2600" b="1" dirty="0">
                <a:solidFill>
                  <a:srgbClr val="F8931D"/>
                </a:solidFill>
                <a:ea typeface="+mn-ea"/>
                <a:cs typeface="+mn-cs"/>
              </a:rPr>
              <a:t>)</a:t>
            </a:r>
          </a:p>
          <a:p>
            <a:pPr algn="l" defTabSz="1300460" eaLnBrk="1" hangingPunct="1"/>
            <a:r>
              <a:rPr lang="fi-FI" altLang="fi-FI" sz="2600" dirty="0">
                <a:solidFill>
                  <a:srgbClr val="0A0689"/>
                </a:solidFill>
                <a:ea typeface="+mn-ea"/>
                <a:cs typeface="+mn-cs"/>
              </a:rPr>
              <a:t>Tornio, Pello, Ylitornio</a:t>
            </a:r>
          </a:p>
          <a:p>
            <a:pPr marL="650197" lvl="1" algn="l" defTabSz="1300460" eaLnBrk="1" hangingPunct="1"/>
            <a:endParaRPr lang="fi-FI" altLang="fi-FI" sz="2600" dirty="0">
              <a:solidFill>
                <a:srgbClr val="0A0689"/>
              </a:solidFill>
              <a:ea typeface="+mn-ea"/>
              <a:cs typeface="+mn-cs"/>
            </a:endParaRPr>
          </a:p>
          <a:p>
            <a:pPr algn="l" defTabSz="1300460" eaLnBrk="1" hangingPunct="1"/>
            <a:r>
              <a:rPr lang="fi-FI" altLang="fi-FI" sz="2600" b="1" dirty="0" err="1" smtClean="0">
                <a:solidFill>
                  <a:srgbClr val="F8931D"/>
                </a:solidFill>
                <a:ea typeface="+mn-ea"/>
                <a:cs typeface="+mn-cs"/>
              </a:rPr>
              <a:t>Leader</a:t>
            </a:r>
            <a:r>
              <a:rPr lang="fi-FI" altLang="fi-FI" sz="2600" b="1" dirty="0" smtClean="0">
                <a:solidFill>
                  <a:srgbClr val="F8931D"/>
                </a:solidFill>
                <a:ea typeface="+mn-ea"/>
                <a:cs typeface="+mn-cs"/>
              </a:rPr>
              <a:t> Kyläkulttuuria </a:t>
            </a:r>
            <a:r>
              <a:rPr lang="fi-FI" altLang="fi-FI" sz="2600" b="1" dirty="0">
                <a:solidFill>
                  <a:srgbClr val="F8931D"/>
                </a:solidFill>
                <a:ea typeface="+mn-ea"/>
                <a:cs typeface="+mn-cs"/>
              </a:rPr>
              <a:t>tuntureitten maassa </a:t>
            </a:r>
            <a:r>
              <a:rPr lang="fi-FI" altLang="fi-FI" sz="2600" b="1" dirty="0" smtClean="0">
                <a:solidFill>
                  <a:srgbClr val="F8931D"/>
                </a:solidFill>
                <a:ea typeface="+mn-ea"/>
                <a:cs typeface="+mn-cs"/>
              </a:rPr>
              <a:t>(</a:t>
            </a:r>
            <a:r>
              <a:rPr lang="fi-FI" altLang="fi-FI" sz="2600" b="1" dirty="0">
                <a:solidFill>
                  <a:srgbClr val="F8931D"/>
                </a:solidFill>
                <a:ea typeface="+mn-ea"/>
                <a:cs typeface="+mn-cs"/>
              </a:rPr>
              <a:t>KKTM)</a:t>
            </a:r>
          </a:p>
          <a:p>
            <a:pPr algn="l" defTabSz="1300460" eaLnBrk="1" hangingPunct="1"/>
            <a:r>
              <a:rPr lang="fi-FI" altLang="fi-FI" sz="2600" dirty="0">
                <a:solidFill>
                  <a:srgbClr val="0A0689"/>
                </a:solidFill>
                <a:ea typeface="+mn-ea"/>
                <a:cs typeface="+mn-cs"/>
              </a:rPr>
              <a:t>Kolari, Kittilä, Muonio, Enontekiö</a:t>
            </a:r>
          </a:p>
          <a:p>
            <a:pPr algn="l" defTabSz="1300460" eaLnBrk="1" hangingPunct="1"/>
            <a:endParaRPr lang="fi-FI" altLang="fi-FI" sz="2600" dirty="0">
              <a:solidFill>
                <a:srgbClr val="0A0689"/>
              </a:solidFill>
              <a:ea typeface="+mn-ea"/>
              <a:cs typeface="+mn-cs"/>
            </a:endParaRPr>
          </a:p>
          <a:p>
            <a:pPr algn="l" defTabSz="1300460" eaLnBrk="1" hangingPunct="1"/>
            <a:r>
              <a:rPr lang="fi-FI" altLang="fi-FI" sz="2600" b="1" dirty="0" err="1" smtClean="0">
                <a:solidFill>
                  <a:srgbClr val="92D050"/>
                </a:solidFill>
                <a:ea typeface="+mn-ea"/>
                <a:cs typeface="+mn-cs"/>
              </a:rPr>
              <a:t>Leader</a:t>
            </a:r>
            <a:r>
              <a:rPr lang="fi-FI" altLang="fi-FI" sz="2600" b="1" dirty="0" smtClean="0">
                <a:solidFill>
                  <a:srgbClr val="92D050"/>
                </a:solidFill>
                <a:ea typeface="+mn-ea"/>
                <a:cs typeface="+mn-cs"/>
              </a:rPr>
              <a:t> Pohjoisin Lappi </a:t>
            </a:r>
            <a:r>
              <a:rPr lang="fi-FI" altLang="fi-FI" sz="2600" b="1" dirty="0">
                <a:solidFill>
                  <a:srgbClr val="92D050"/>
                </a:solidFill>
                <a:ea typeface="+mn-ea"/>
                <a:cs typeface="+mn-cs"/>
              </a:rPr>
              <a:t>(PLL )</a:t>
            </a:r>
          </a:p>
          <a:p>
            <a:pPr algn="l" defTabSz="1300460" eaLnBrk="1" hangingPunct="1"/>
            <a:r>
              <a:rPr lang="fi-FI" altLang="fi-FI" sz="2600" dirty="0">
                <a:solidFill>
                  <a:srgbClr val="0A0689"/>
                </a:solidFill>
                <a:ea typeface="+mn-ea"/>
                <a:cs typeface="+mn-cs"/>
              </a:rPr>
              <a:t>Sodankylä, Inari, Utsjoki, Savukoski, Pelkosenniemi, Salla ja Kemijärvi</a:t>
            </a:r>
          </a:p>
          <a:p>
            <a:pPr algn="l" defTabSz="1300460" eaLnBrk="1" hangingPunct="1"/>
            <a:endParaRPr lang="fi-FI" altLang="fi-FI" sz="2600" dirty="0">
              <a:solidFill>
                <a:srgbClr val="0A0689"/>
              </a:solidFill>
              <a:ea typeface="+mn-ea"/>
              <a:cs typeface="+mn-cs"/>
            </a:endParaRPr>
          </a:p>
          <a:p>
            <a:pPr algn="l" defTabSz="1300460" eaLnBrk="1" hangingPunct="1"/>
            <a:r>
              <a:rPr lang="fi-FI" altLang="fi-FI" sz="2600" b="1" dirty="0" err="1" smtClean="0">
                <a:ea typeface="+mn-ea"/>
                <a:cs typeface="+mn-cs"/>
              </a:rPr>
              <a:t>Leader</a:t>
            </a:r>
            <a:r>
              <a:rPr lang="fi-FI" altLang="fi-FI" sz="2600" b="1" dirty="0" smtClean="0">
                <a:ea typeface="+mn-ea"/>
                <a:cs typeface="+mn-cs"/>
              </a:rPr>
              <a:t> Koillismaa (ent. Myötäle)</a:t>
            </a:r>
            <a:endParaRPr lang="fi-FI" altLang="fi-FI" sz="2600" dirty="0">
              <a:ea typeface="+mn-ea"/>
              <a:cs typeface="+mn-cs"/>
            </a:endParaRPr>
          </a:p>
          <a:p>
            <a:pPr algn="l" defTabSz="1300460" eaLnBrk="1" hangingPunct="1"/>
            <a:r>
              <a:rPr lang="fi-FI" altLang="fi-FI" sz="2600" dirty="0">
                <a:solidFill>
                  <a:srgbClr val="0A0689"/>
                </a:solidFill>
                <a:ea typeface="+mn-ea"/>
                <a:cs typeface="+mn-cs"/>
              </a:rPr>
              <a:t>Posio Lapin läänistä, Kuusamo ja Taivalkoski</a:t>
            </a:r>
          </a:p>
          <a:p>
            <a:pPr marL="650197" lvl="1" algn="l" defTabSz="1300460">
              <a:lnSpc>
                <a:spcPct val="90000"/>
              </a:lnSpc>
              <a:spcAft>
                <a:spcPct val="20000"/>
              </a:spcAft>
              <a:buClr>
                <a:srgbClr val="0A0689"/>
              </a:buClr>
              <a:buSzPct val="57000"/>
            </a:pPr>
            <a:endParaRPr lang="fi-FI" altLang="fi-FI" sz="2600" dirty="0">
              <a:solidFill>
                <a:srgbClr val="0A0689"/>
              </a:solidFill>
              <a:ea typeface="+mn-ea"/>
              <a:cs typeface="+mn-cs"/>
            </a:endParaRPr>
          </a:p>
        </p:txBody>
      </p:sp>
      <p:sp>
        <p:nvSpPr>
          <p:cNvPr id="4108" name="Freeform 1041"/>
          <p:cNvSpPr>
            <a:spLocks/>
          </p:cNvSpPr>
          <p:nvPr/>
        </p:nvSpPr>
        <p:spPr bwMode="auto">
          <a:xfrm>
            <a:off x="6502400" y="3034453"/>
            <a:ext cx="2709333" cy="3576320"/>
          </a:xfrm>
          <a:custGeom>
            <a:avLst/>
            <a:gdLst>
              <a:gd name="T0" fmla="*/ 226865509 w 1296"/>
              <a:gd name="T1" fmla="*/ 227913360 h 1632"/>
              <a:gd name="T2" fmla="*/ 220384688 w 1296"/>
              <a:gd name="T3" fmla="*/ 113956680 h 1632"/>
              <a:gd name="T4" fmla="*/ 369467106 w 1296"/>
              <a:gd name="T5" fmla="*/ 0 h 1632"/>
              <a:gd name="T6" fmla="*/ 654670301 w 1296"/>
              <a:gd name="T7" fmla="*/ 249279756 h 1632"/>
              <a:gd name="T8" fmla="*/ 764861910 w 1296"/>
              <a:gd name="T9" fmla="*/ 519925907 h 1632"/>
              <a:gd name="T10" fmla="*/ 790789606 w 1296"/>
              <a:gd name="T11" fmla="*/ 605393032 h 1632"/>
              <a:gd name="T12" fmla="*/ 855608113 w 1296"/>
              <a:gd name="T13" fmla="*/ 819061614 h 1632"/>
              <a:gd name="T14" fmla="*/ 875054988 w 1296"/>
              <a:gd name="T15" fmla="*/ 947263071 h 1632"/>
              <a:gd name="T16" fmla="*/ 1069510509 w 1296"/>
              <a:gd name="T17" fmla="*/ 1018485418 h 1632"/>
              <a:gd name="T18" fmla="*/ 1309340602 w 1296"/>
              <a:gd name="T19" fmla="*/ 1132442098 h 1632"/>
              <a:gd name="T20" fmla="*/ 1426014502 w 1296"/>
              <a:gd name="T21" fmla="*/ 1061219751 h 1632"/>
              <a:gd name="T22" fmla="*/ 1620471493 w 1296"/>
              <a:gd name="T23" fmla="*/ 954384689 h 1632"/>
              <a:gd name="T24" fmla="*/ 1691772292 w 1296"/>
              <a:gd name="T25" fmla="*/ 861795946 h 1632"/>
              <a:gd name="T26" fmla="*/ 1801963900 w 1296"/>
              <a:gd name="T27" fmla="*/ 904528738 h 1632"/>
              <a:gd name="T28" fmla="*/ 2061239398 w 1296"/>
              <a:gd name="T29" fmla="*/ 1075462988 h 1632"/>
              <a:gd name="T30" fmla="*/ 2147483647 w 1296"/>
              <a:gd name="T31" fmla="*/ 1282009951 h 1632"/>
              <a:gd name="T32" fmla="*/ 2147483647 w 1296"/>
              <a:gd name="T33" fmla="*/ 1574022499 h 1632"/>
              <a:gd name="T34" fmla="*/ 2147483647 w 1296"/>
              <a:gd name="T35" fmla="*/ 1666612782 h 1632"/>
              <a:gd name="T36" fmla="*/ 2147483647 w 1296"/>
              <a:gd name="T37" fmla="*/ 1759201525 h 1632"/>
              <a:gd name="T38" fmla="*/ 2147483647 w 1296"/>
              <a:gd name="T39" fmla="*/ 2147483647 h 1632"/>
              <a:gd name="T40" fmla="*/ 2147483647 w 1296"/>
              <a:gd name="T41" fmla="*/ 2147483647 h 1632"/>
              <a:gd name="T42" fmla="*/ 2147483647 w 1296"/>
              <a:gd name="T43" fmla="*/ 2147483647 h 1632"/>
              <a:gd name="T44" fmla="*/ 2147483647 w 1296"/>
              <a:gd name="T45" fmla="*/ 2147483647 h 1632"/>
              <a:gd name="T46" fmla="*/ 2147483647 w 1296"/>
              <a:gd name="T47" fmla="*/ 2147483647 h 1632"/>
              <a:gd name="T48" fmla="*/ 2147483647 w 1296"/>
              <a:gd name="T49" fmla="*/ 2147483647 h 1632"/>
              <a:gd name="T50" fmla="*/ 2147483647 w 1296"/>
              <a:gd name="T51" fmla="*/ 2147483647 h 1632"/>
              <a:gd name="T52" fmla="*/ 2061239398 w 1296"/>
              <a:gd name="T53" fmla="*/ 2147483647 h 1632"/>
              <a:gd name="T54" fmla="*/ 2087167095 w 1296"/>
              <a:gd name="T55" fmla="*/ 2147483647 h 1632"/>
              <a:gd name="T56" fmla="*/ 1944565498 w 1296"/>
              <a:gd name="T57" fmla="*/ 2147483647 h 1632"/>
              <a:gd name="T58" fmla="*/ 1542688403 w 1296"/>
              <a:gd name="T59" fmla="*/ 2147483647 h 1632"/>
              <a:gd name="T60" fmla="*/ 1413049919 w 1296"/>
              <a:gd name="T61" fmla="*/ 2147483647 h 1632"/>
              <a:gd name="T62" fmla="*/ 1419532211 w 1296"/>
              <a:gd name="T63" fmla="*/ 2147483647 h 1632"/>
              <a:gd name="T64" fmla="*/ 1549170694 w 1296"/>
              <a:gd name="T65" fmla="*/ 2147483647 h 1632"/>
              <a:gd name="T66" fmla="*/ 1348231412 w 1296"/>
              <a:gd name="T67" fmla="*/ 2147483647 h 1632"/>
              <a:gd name="T68" fmla="*/ 1400086806 w 1296"/>
              <a:gd name="T69" fmla="*/ 2147483647 h 1632"/>
              <a:gd name="T70" fmla="*/ 1406569097 w 1296"/>
              <a:gd name="T71" fmla="*/ 2147483647 h 1632"/>
              <a:gd name="T72" fmla="*/ 1445459907 w 1296"/>
              <a:gd name="T73" fmla="*/ 2147483647 h 1632"/>
              <a:gd name="T74" fmla="*/ 1348231412 w 1296"/>
              <a:gd name="T75" fmla="*/ 1972870107 h 1632"/>
              <a:gd name="T76" fmla="*/ 1244522095 w 1296"/>
              <a:gd name="T77" fmla="*/ 1866036587 h 1632"/>
              <a:gd name="T78" fmla="*/ 836162708 w 1296"/>
              <a:gd name="T79" fmla="*/ 1360353917 h 1632"/>
              <a:gd name="T80" fmla="*/ 628742604 w 1296"/>
              <a:gd name="T81" fmla="*/ 1182298049 h 1632"/>
              <a:gd name="T82" fmla="*/ 388912512 w 1296"/>
              <a:gd name="T83" fmla="*/ 982874244 h 1632"/>
              <a:gd name="T84" fmla="*/ 149083889 w 1296"/>
              <a:gd name="T85" fmla="*/ 591148254 h 1632"/>
              <a:gd name="T86" fmla="*/ 103710787 w 1296"/>
              <a:gd name="T87" fmla="*/ 434458782 h 1632"/>
              <a:gd name="T88" fmla="*/ 90746204 w 1296"/>
              <a:gd name="T89" fmla="*/ 292012547 h 1632"/>
              <a:gd name="T90" fmla="*/ 239830093 w 1296"/>
              <a:gd name="T91" fmla="*/ 348991658 h 16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96" h="1632">
                <a:moveTo>
                  <a:pt x="111" y="147"/>
                </a:moveTo>
                <a:cubicBezTo>
                  <a:pt x="102" y="120"/>
                  <a:pt x="115" y="161"/>
                  <a:pt x="105" y="96"/>
                </a:cubicBezTo>
                <a:cubicBezTo>
                  <a:pt x="104" y="87"/>
                  <a:pt x="96" y="69"/>
                  <a:pt x="96" y="69"/>
                </a:cubicBezTo>
                <a:cubicBezTo>
                  <a:pt x="96" y="69"/>
                  <a:pt x="101" y="49"/>
                  <a:pt x="102" y="48"/>
                </a:cubicBezTo>
                <a:cubicBezTo>
                  <a:pt x="107" y="43"/>
                  <a:pt x="120" y="36"/>
                  <a:pt x="120" y="36"/>
                </a:cubicBezTo>
                <a:cubicBezTo>
                  <a:pt x="131" y="20"/>
                  <a:pt x="152" y="6"/>
                  <a:pt x="171" y="0"/>
                </a:cubicBezTo>
                <a:cubicBezTo>
                  <a:pt x="197" y="3"/>
                  <a:pt x="224" y="6"/>
                  <a:pt x="246" y="21"/>
                </a:cubicBezTo>
                <a:cubicBezTo>
                  <a:pt x="265" y="49"/>
                  <a:pt x="284" y="77"/>
                  <a:pt x="303" y="105"/>
                </a:cubicBezTo>
                <a:cubicBezTo>
                  <a:pt x="315" y="123"/>
                  <a:pt x="314" y="154"/>
                  <a:pt x="324" y="174"/>
                </a:cubicBezTo>
                <a:cubicBezTo>
                  <a:pt x="332" y="190"/>
                  <a:pt x="347" y="203"/>
                  <a:pt x="354" y="219"/>
                </a:cubicBezTo>
                <a:cubicBezTo>
                  <a:pt x="354" y="219"/>
                  <a:pt x="361" y="241"/>
                  <a:pt x="363" y="246"/>
                </a:cubicBezTo>
                <a:cubicBezTo>
                  <a:pt x="364" y="249"/>
                  <a:pt x="366" y="255"/>
                  <a:pt x="366" y="255"/>
                </a:cubicBezTo>
                <a:cubicBezTo>
                  <a:pt x="363" y="281"/>
                  <a:pt x="361" y="303"/>
                  <a:pt x="384" y="318"/>
                </a:cubicBezTo>
                <a:cubicBezTo>
                  <a:pt x="394" y="332"/>
                  <a:pt x="389" y="324"/>
                  <a:pt x="396" y="345"/>
                </a:cubicBezTo>
                <a:cubicBezTo>
                  <a:pt x="397" y="348"/>
                  <a:pt x="399" y="354"/>
                  <a:pt x="399" y="354"/>
                </a:cubicBezTo>
                <a:cubicBezTo>
                  <a:pt x="400" y="369"/>
                  <a:pt x="396" y="387"/>
                  <a:pt x="405" y="399"/>
                </a:cubicBezTo>
                <a:cubicBezTo>
                  <a:pt x="419" y="416"/>
                  <a:pt x="467" y="413"/>
                  <a:pt x="480" y="414"/>
                </a:cubicBezTo>
                <a:cubicBezTo>
                  <a:pt x="486" y="418"/>
                  <a:pt x="489" y="425"/>
                  <a:pt x="495" y="429"/>
                </a:cubicBezTo>
                <a:cubicBezTo>
                  <a:pt x="511" y="439"/>
                  <a:pt x="550" y="437"/>
                  <a:pt x="561" y="438"/>
                </a:cubicBezTo>
                <a:cubicBezTo>
                  <a:pt x="583" y="445"/>
                  <a:pt x="582" y="469"/>
                  <a:pt x="606" y="477"/>
                </a:cubicBezTo>
                <a:cubicBezTo>
                  <a:pt x="615" y="476"/>
                  <a:pt x="625" y="478"/>
                  <a:pt x="633" y="474"/>
                </a:cubicBezTo>
                <a:cubicBezTo>
                  <a:pt x="645" y="469"/>
                  <a:pt x="648" y="451"/>
                  <a:pt x="660" y="447"/>
                </a:cubicBezTo>
                <a:cubicBezTo>
                  <a:pt x="682" y="440"/>
                  <a:pt x="698" y="435"/>
                  <a:pt x="720" y="432"/>
                </a:cubicBezTo>
                <a:cubicBezTo>
                  <a:pt x="734" y="427"/>
                  <a:pt x="740" y="412"/>
                  <a:pt x="750" y="402"/>
                </a:cubicBezTo>
                <a:cubicBezTo>
                  <a:pt x="755" y="386"/>
                  <a:pt x="751" y="396"/>
                  <a:pt x="765" y="375"/>
                </a:cubicBezTo>
                <a:cubicBezTo>
                  <a:pt x="769" y="369"/>
                  <a:pt x="783" y="363"/>
                  <a:pt x="783" y="363"/>
                </a:cubicBezTo>
                <a:cubicBezTo>
                  <a:pt x="788" y="364"/>
                  <a:pt x="808" y="365"/>
                  <a:pt x="816" y="369"/>
                </a:cubicBezTo>
                <a:cubicBezTo>
                  <a:pt x="822" y="373"/>
                  <a:pt x="834" y="381"/>
                  <a:pt x="834" y="381"/>
                </a:cubicBezTo>
                <a:cubicBezTo>
                  <a:pt x="841" y="391"/>
                  <a:pt x="845" y="410"/>
                  <a:pt x="855" y="417"/>
                </a:cubicBezTo>
                <a:cubicBezTo>
                  <a:pt x="883" y="435"/>
                  <a:pt x="923" y="443"/>
                  <a:pt x="954" y="453"/>
                </a:cubicBezTo>
                <a:cubicBezTo>
                  <a:pt x="968" y="458"/>
                  <a:pt x="977" y="476"/>
                  <a:pt x="987" y="486"/>
                </a:cubicBezTo>
                <a:cubicBezTo>
                  <a:pt x="994" y="506"/>
                  <a:pt x="1008" y="525"/>
                  <a:pt x="1023" y="540"/>
                </a:cubicBezTo>
                <a:cubicBezTo>
                  <a:pt x="1031" y="572"/>
                  <a:pt x="1026" y="609"/>
                  <a:pt x="1041" y="639"/>
                </a:cubicBezTo>
                <a:cubicBezTo>
                  <a:pt x="1049" y="654"/>
                  <a:pt x="1058" y="658"/>
                  <a:pt x="1074" y="663"/>
                </a:cubicBezTo>
                <a:cubicBezTo>
                  <a:pt x="1080" y="665"/>
                  <a:pt x="1092" y="669"/>
                  <a:pt x="1092" y="669"/>
                </a:cubicBezTo>
                <a:cubicBezTo>
                  <a:pt x="1114" y="691"/>
                  <a:pt x="1140" y="698"/>
                  <a:pt x="1170" y="702"/>
                </a:cubicBezTo>
                <a:cubicBezTo>
                  <a:pt x="1186" y="713"/>
                  <a:pt x="1206" y="712"/>
                  <a:pt x="1224" y="717"/>
                </a:cubicBezTo>
                <a:cubicBezTo>
                  <a:pt x="1243" y="722"/>
                  <a:pt x="1259" y="735"/>
                  <a:pt x="1278" y="741"/>
                </a:cubicBezTo>
                <a:cubicBezTo>
                  <a:pt x="1287" y="769"/>
                  <a:pt x="1273" y="798"/>
                  <a:pt x="1266" y="825"/>
                </a:cubicBezTo>
                <a:cubicBezTo>
                  <a:pt x="1269" y="855"/>
                  <a:pt x="1272" y="879"/>
                  <a:pt x="1284" y="906"/>
                </a:cubicBezTo>
                <a:cubicBezTo>
                  <a:pt x="1284" y="906"/>
                  <a:pt x="1291" y="928"/>
                  <a:pt x="1293" y="933"/>
                </a:cubicBezTo>
                <a:cubicBezTo>
                  <a:pt x="1294" y="936"/>
                  <a:pt x="1296" y="942"/>
                  <a:pt x="1296" y="942"/>
                </a:cubicBezTo>
                <a:cubicBezTo>
                  <a:pt x="1293" y="976"/>
                  <a:pt x="1285" y="1009"/>
                  <a:pt x="1266" y="1038"/>
                </a:cubicBezTo>
                <a:cubicBezTo>
                  <a:pt x="1260" y="1061"/>
                  <a:pt x="1259" y="1087"/>
                  <a:pt x="1251" y="1110"/>
                </a:cubicBezTo>
                <a:cubicBezTo>
                  <a:pt x="1247" y="1122"/>
                  <a:pt x="1240" y="1134"/>
                  <a:pt x="1236" y="1146"/>
                </a:cubicBezTo>
                <a:cubicBezTo>
                  <a:pt x="1232" y="1158"/>
                  <a:pt x="1228" y="1170"/>
                  <a:pt x="1224" y="1182"/>
                </a:cubicBezTo>
                <a:cubicBezTo>
                  <a:pt x="1222" y="1188"/>
                  <a:pt x="1218" y="1200"/>
                  <a:pt x="1218" y="1200"/>
                </a:cubicBezTo>
                <a:cubicBezTo>
                  <a:pt x="1230" y="1248"/>
                  <a:pt x="1250" y="1320"/>
                  <a:pt x="1197" y="1338"/>
                </a:cubicBezTo>
                <a:cubicBezTo>
                  <a:pt x="1191" y="1344"/>
                  <a:pt x="1185" y="1347"/>
                  <a:pt x="1179" y="1353"/>
                </a:cubicBezTo>
                <a:cubicBezTo>
                  <a:pt x="1166" y="1366"/>
                  <a:pt x="1157" y="1394"/>
                  <a:pt x="1146" y="1410"/>
                </a:cubicBezTo>
                <a:cubicBezTo>
                  <a:pt x="1142" y="1430"/>
                  <a:pt x="1133" y="1445"/>
                  <a:pt x="1128" y="1464"/>
                </a:cubicBezTo>
                <a:cubicBezTo>
                  <a:pt x="1127" y="1474"/>
                  <a:pt x="1130" y="1512"/>
                  <a:pt x="1116" y="1491"/>
                </a:cubicBezTo>
                <a:cubicBezTo>
                  <a:pt x="1148" y="1470"/>
                  <a:pt x="1040" y="1480"/>
                  <a:pt x="1002" y="1479"/>
                </a:cubicBezTo>
                <a:cubicBezTo>
                  <a:pt x="956" y="1482"/>
                  <a:pt x="961" y="1473"/>
                  <a:pt x="954" y="1506"/>
                </a:cubicBezTo>
                <a:cubicBezTo>
                  <a:pt x="958" y="1596"/>
                  <a:pt x="962" y="1540"/>
                  <a:pt x="969" y="1599"/>
                </a:cubicBezTo>
                <a:cubicBezTo>
                  <a:pt x="968" y="1607"/>
                  <a:pt x="969" y="1616"/>
                  <a:pt x="966" y="1623"/>
                </a:cubicBezTo>
                <a:cubicBezTo>
                  <a:pt x="962" y="1632"/>
                  <a:pt x="953" y="1629"/>
                  <a:pt x="948" y="1626"/>
                </a:cubicBezTo>
                <a:cubicBezTo>
                  <a:pt x="930" y="1617"/>
                  <a:pt x="920" y="1614"/>
                  <a:pt x="900" y="1611"/>
                </a:cubicBezTo>
                <a:cubicBezTo>
                  <a:pt x="865" y="1599"/>
                  <a:pt x="868" y="1594"/>
                  <a:pt x="825" y="1590"/>
                </a:cubicBezTo>
                <a:cubicBezTo>
                  <a:pt x="790" y="1581"/>
                  <a:pt x="749" y="1583"/>
                  <a:pt x="714" y="1581"/>
                </a:cubicBezTo>
                <a:cubicBezTo>
                  <a:pt x="679" y="1572"/>
                  <a:pt x="676" y="1527"/>
                  <a:pt x="663" y="1497"/>
                </a:cubicBezTo>
                <a:cubicBezTo>
                  <a:pt x="663" y="1497"/>
                  <a:pt x="656" y="1475"/>
                  <a:pt x="654" y="1470"/>
                </a:cubicBezTo>
                <a:cubicBezTo>
                  <a:pt x="652" y="1464"/>
                  <a:pt x="648" y="1452"/>
                  <a:pt x="648" y="1452"/>
                </a:cubicBezTo>
                <a:cubicBezTo>
                  <a:pt x="649" y="1443"/>
                  <a:pt x="646" y="1419"/>
                  <a:pt x="657" y="1410"/>
                </a:cubicBezTo>
                <a:cubicBezTo>
                  <a:pt x="667" y="1402"/>
                  <a:pt x="696" y="1401"/>
                  <a:pt x="696" y="1401"/>
                </a:cubicBezTo>
                <a:cubicBezTo>
                  <a:pt x="707" y="1393"/>
                  <a:pt x="713" y="1378"/>
                  <a:pt x="717" y="1365"/>
                </a:cubicBezTo>
                <a:cubicBezTo>
                  <a:pt x="713" y="1326"/>
                  <a:pt x="715" y="1347"/>
                  <a:pt x="708" y="1302"/>
                </a:cubicBezTo>
                <a:cubicBezTo>
                  <a:pt x="704" y="1278"/>
                  <a:pt x="645" y="1265"/>
                  <a:pt x="624" y="1260"/>
                </a:cubicBezTo>
                <a:cubicBezTo>
                  <a:pt x="615" y="1246"/>
                  <a:pt x="613" y="1247"/>
                  <a:pt x="621" y="1224"/>
                </a:cubicBezTo>
                <a:cubicBezTo>
                  <a:pt x="624" y="1215"/>
                  <a:pt x="648" y="1212"/>
                  <a:pt x="648" y="1212"/>
                </a:cubicBezTo>
                <a:cubicBezTo>
                  <a:pt x="662" y="1191"/>
                  <a:pt x="658" y="1201"/>
                  <a:pt x="663" y="1182"/>
                </a:cubicBezTo>
                <a:cubicBezTo>
                  <a:pt x="660" y="1164"/>
                  <a:pt x="657" y="1148"/>
                  <a:pt x="651" y="1131"/>
                </a:cubicBezTo>
                <a:cubicBezTo>
                  <a:pt x="644" y="1081"/>
                  <a:pt x="646" y="1104"/>
                  <a:pt x="651" y="1014"/>
                </a:cubicBezTo>
                <a:cubicBezTo>
                  <a:pt x="652" y="1002"/>
                  <a:pt x="662" y="995"/>
                  <a:pt x="669" y="987"/>
                </a:cubicBezTo>
                <a:cubicBezTo>
                  <a:pt x="682" y="971"/>
                  <a:pt x="684" y="958"/>
                  <a:pt x="690" y="939"/>
                </a:cubicBezTo>
                <a:cubicBezTo>
                  <a:pt x="684" y="882"/>
                  <a:pt x="654" y="875"/>
                  <a:pt x="624" y="831"/>
                </a:cubicBezTo>
                <a:cubicBezTo>
                  <a:pt x="618" y="823"/>
                  <a:pt x="615" y="800"/>
                  <a:pt x="606" y="795"/>
                </a:cubicBezTo>
                <a:cubicBezTo>
                  <a:pt x="597" y="790"/>
                  <a:pt x="586" y="790"/>
                  <a:pt x="576" y="786"/>
                </a:cubicBezTo>
                <a:cubicBezTo>
                  <a:pt x="565" y="752"/>
                  <a:pt x="559" y="700"/>
                  <a:pt x="540" y="672"/>
                </a:cubicBezTo>
                <a:cubicBezTo>
                  <a:pt x="511" y="629"/>
                  <a:pt x="435" y="589"/>
                  <a:pt x="387" y="573"/>
                </a:cubicBezTo>
                <a:cubicBezTo>
                  <a:pt x="369" y="555"/>
                  <a:pt x="343" y="555"/>
                  <a:pt x="318" y="552"/>
                </a:cubicBezTo>
                <a:cubicBezTo>
                  <a:pt x="307" y="536"/>
                  <a:pt x="303" y="513"/>
                  <a:pt x="291" y="498"/>
                </a:cubicBezTo>
                <a:cubicBezTo>
                  <a:pt x="274" y="478"/>
                  <a:pt x="251" y="476"/>
                  <a:pt x="228" y="468"/>
                </a:cubicBezTo>
                <a:cubicBezTo>
                  <a:pt x="214" y="449"/>
                  <a:pt x="199" y="427"/>
                  <a:pt x="180" y="414"/>
                </a:cubicBezTo>
                <a:cubicBezTo>
                  <a:pt x="160" y="374"/>
                  <a:pt x="133" y="337"/>
                  <a:pt x="108" y="300"/>
                </a:cubicBezTo>
                <a:cubicBezTo>
                  <a:pt x="96" y="283"/>
                  <a:pt x="87" y="261"/>
                  <a:pt x="69" y="249"/>
                </a:cubicBezTo>
                <a:cubicBezTo>
                  <a:pt x="65" y="238"/>
                  <a:pt x="58" y="235"/>
                  <a:pt x="51" y="225"/>
                </a:cubicBezTo>
                <a:cubicBezTo>
                  <a:pt x="50" y="211"/>
                  <a:pt x="50" y="197"/>
                  <a:pt x="48" y="183"/>
                </a:cubicBezTo>
                <a:cubicBezTo>
                  <a:pt x="47" y="179"/>
                  <a:pt x="14" y="145"/>
                  <a:pt x="9" y="138"/>
                </a:cubicBezTo>
                <a:cubicBezTo>
                  <a:pt x="0" y="112"/>
                  <a:pt x="17" y="121"/>
                  <a:pt x="42" y="123"/>
                </a:cubicBezTo>
                <a:cubicBezTo>
                  <a:pt x="75" y="131"/>
                  <a:pt x="76" y="144"/>
                  <a:pt x="102" y="153"/>
                </a:cubicBezTo>
                <a:cubicBezTo>
                  <a:pt x="112" y="150"/>
                  <a:pt x="111" y="153"/>
                  <a:pt x="111" y="147"/>
                </a:cubicBezTo>
                <a:close/>
              </a:path>
            </a:pathLst>
          </a:custGeom>
          <a:solidFill>
            <a:srgbClr val="FF99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39" tIns="65020" rIns="130039" bIns="65020"/>
          <a:lstStyle/>
          <a:p>
            <a:pPr algn="l" defTabSz="1300460" hangingPunct="1"/>
            <a:endParaRPr lang="fi-FI" sz="2600">
              <a:latin typeface="Arial" charset="0"/>
              <a:ea typeface="+mn-ea"/>
              <a:cs typeface="+mn-cs"/>
            </a:endParaRPr>
          </a:p>
        </p:txBody>
      </p:sp>
    </p:spTree>
    <p:extLst>
      <p:ext uri="{BB962C8B-B14F-4D97-AF65-F5344CB8AC3E}">
        <p14:creationId xmlns:p14="http://schemas.microsoft.com/office/powerpoint/2010/main" val="1185952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leader-lippu_live-mallaus.jpg"/>
          <p:cNvPicPr>
            <a:picLocks noChangeAspect="1"/>
          </p:cNvPicPr>
          <p:nvPr/>
        </p:nvPicPr>
        <p:blipFill>
          <a:blip r:embed="rId2" cstate="print"/>
          <a:srcRect/>
          <a:stretch>
            <a:fillRect/>
          </a:stretch>
        </p:blipFill>
        <p:spPr bwMode="auto">
          <a:xfrm>
            <a:off x="-749300" y="-46038"/>
            <a:ext cx="14503400" cy="9845676"/>
          </a:xfrm>
          <a:prstGeom prst="rect">
            <a:avLst/>
          </a:prstGeom>
          <a:noFill/>
          <a:ln w="3175" cap="flat" cmpd="sng">
            <a:noFill/>
            <a:prstDash val="solid"/>
            <a:miter lim="0"/>
            <a:headEnd type="none" w="med" len="med"/>
            <a:tailEnd type="none" w="med" len="med"/>
          </a:ln>
          <a:effectLst/>
        </p:spPr>
      </p:pic>
      <p:sp>
        <p:nvSpPr>
          <p:cNvPr id="8194" name="AutoShape 2"/>
          <p:cNvSpPr>
            <a:spLocks/>
          </p:cNvSpPr>
          <p:nvPr/>
        </p:nvSpPr>
        <p:spPr bwMode="auto">
          <a:xfrm>
            <a:off x="-84138" y="8791575"/>
            <a:ext cx="13419138" cy="1000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3175" cap="flat" cmpd="sng">
            <a:noFill/>
            <a:prstDash val="solid"/>
            <a:miter lim="0"/>
            <a:headEnd/>
            <a:tailEnd/>
          </a:ln>
          <a:effectLst>
            <a:outerShdw dist="12700" dir="5400000" algn="ctr" rotWithShape="0">
              <a:srgbClr val="000000">
                <a:alpha val="50000"/>
              </a:srgbClr>
            </a:outerShdw>
          </a:effectLst>
        </p:spPr>
        <p:txBody>
          <a:bodyPr lIns="0" tIns="0" rIns="0" bIns="0" anchor="ctr"/>
          <a:lstStyle/>
          <a:p>
            <a:pPr defTabSz="584200"/>
            <a:endParaRPr lang="fi-FI" sz="4200">
              <a:solidFill>
                <a:srgbClr val="FFFFFF"/>
              </a:solidFill>
              <a:effectLst>
                <a:outerShdw blurRad="38100" dist="38100" dir="2700000" algn="tl">
                  <a:srgbClr val="C0C0C0"/>
                </a:outerShdw>
              </a:effectLst>
            </a:endParaRPr>
          </a:p>
        </p:txBody>
      </p:sp>
      <p:sp>
        <p:nvSpPr>
          <p:cNvPr id="8195" name="AutoShape 3"/>
          <p:cNvSpPr>
            <a:spLocks/>
          </p:cNvSpPr>
          <p:nvPr/>
        </p:nvSpPr>
        <p:spPr bwMode="auto">
          <a:xfrm>
            <a:off x="2925763" y="3409950"/>
            <a:ext cx="7151687" cy="2932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0" tIns="0" rIns="0" bIns="0"/>
          <a:lstStyle/>
          <a:p>
            <a:pPr algn="l"/>
            <a:r>
              <a:rPr lang="fi-FI" sz="3200" b="1" dirty="0" err="1" smtClean="0">
                <a:solidFill>
                  <a:srgbClr val="FFFFFF"/>
                </a:solidFill>
                <a:latin typeface="Ubuntu" charset="0"/>
                <a:sym typeface="Ubuntu" charset="0"/>
                <a:hlinkClick r:id="rId3"/>
              </a:rPr>
              <a:t>www.outokaira.fi</a:t>
            </a:r>
            <a:endParaRPr lang="fi-FI" sz="3200" b="1" dirty="0" smtClean="0">
              <a:solidFill>
                <a:srgbClr val="FFFFFF"/>
              </a:solidFill>
              <a:latin typeface="Ubuntu" charset="0"/>
              <a:sym typeface="Ubuntu" charset="0"/>
            </a:endParaRPr>
          </a:p>
          <a:p>
            <a:pPr algn="l"/>
            <a:endParaRPr lang="fi-FI" sz="3200" b="1" dirty="0">
              <a:solidFill>
                <a:srgbClr val="FFFFFF"/>
              </a:solidFill>
              <a:latin typeface="Ubuntu" charset="0"/>
              <a:sym typeface="Ubuntu" charset="0"/>
            </a:endParaRPr>
          </a:p>
          <a:p>
            <a:pPr algn="l"/>
            <a:r>
              <a:rPr lang="fi-FI" sz="3200" b="1" dirty="0" smtClean="0">
                <a:solidFill>
                  <a:srgbClr val="FFFFFF"/>
                </a:solidFill>
                <a:latin typeface="Ubuntu" charset="0"/>
                <a:sym typeface="Ubuntu" charset="0"/>
              </a:rPr>
              <a:t>Katsellaan hieman Outokairan nettisivuja. Sieltä toteutettuja hankkeita ja uusien hakemista!</a:t>
            </a:r>
            <a:endParaRPr lang="fi-FI" sz="3200" dirty="0"/>
          </a:p>
        </p:txBody>
      </p:sp>
      <p:sp>
        <p:nvSpPr>
          <p:cNvPr id="8196" name="AutoShape 4"/>
          <p:cNvSpPr>
            <a:spLocks/>
          </p:cNvSpPr>
          <p:nvPr/>
        </p:nvSpPr>
        <p:spPr bwMode="auto">
          <a:xfrm>
            <a:off x="4225925" y="8990013"/>
            <a:ext cx="2889250" cy="614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3175" cap="flat" cmpd="sng">
            <a:noFill/>
            <a:prstDash val="solid"/>
            <a:miter lim="0"/>
            <a:headEnd/>
            <a:tailEnd/>
          </a:ln>
          <a:effectLst/>
        </p:spPr>
        <p:txBody>
          <a:bodyPr lIns="40640" tIns="40640" rIns="40640" bIns="40640" anchor="ctr"/>
          <a:lstStyle/>
          <a:p>
            <a:r>
              <a:rPr lang="fi-FI" dirty="0">
                <a:latin typeface="Ubuntu" charset="0"/>
                <a:ea typeface="Ubuntu" charset="0"/>
                <a:cs typeface="Ubuntu" charset="0"/>
                <a:sym typeface="Ubuntu" charset="0"/>
              </a:rPr>
              <a:t>Yhteistyössä:</a:t>
            </a:r>
            <a:endParaRPr lang="fi-FI" dirty="0"/>
          </a:p>
        </p:txBody>
      </p:sp>
      <p:grpSp>
        <p:nvGrpSpPr>
          <p:cNvPr id="8197" name="Group 5"/>
          <p:cNvGrpSpPr>
            <a:grpSpLocks/>
          </p:cNvGrpSpPr>
          <p:nvPr/>
        </p:nvGrpSpPr>
        <p:grpSpPr bwMode="auto">
          <a:xfrm>
            <a:off x="7232650" y="9059863"/>
            <a:ext cx="1544638" cy="481012"/>
            <a:chOff x="0" y="-1"/>
            <a:chExt cx="1544322" cy="481258"/>
          </a:xfrm>
        </p:grpSpPr>
        <p:grpSp>
          <p:nvGrpSpPr>
            <p:cNvPr id="8198" name="Group 6"/>
            <p:cNvGrpSpPr>
              <a:grpSpLocks/>
            </p:cNvGrpSpPr>
            <p:nvPr/>
          </p:nvGrpSpPr>
          <p:grpSpPr bwMode="auto">
            <a:xfrm>
              <a:off x="0" y="4320"/>
              <a:ext cx="1544322" cy="466822"/>
              <a:chOff x="0" y="0"/>
              <a:chExt cx="1544322" cy="466822"/>
            </a:xfrm>
          </p:grpSpPr>
          <p:pic>
            <p:nvPicPr>
              <p:cNvPr id="8199" name="Picture 7" descr="droppedImage.pdf"/>
              <p:cNvPicPr>
                <a:picLocks noChangeAspect="1"/>
              </p:cNvPicPr>
              <p:nvPr/>
            </p:nvPicPr>
            <p:blipFill>
              <a:blip r:embed="rId4" cstate="print"/>
              <a:srcRect/>
              <a:stretch>
                <a:fillRect/>
              </a:stretch>
            </p:blipFill>
            <p:spPr bwMode="auto">
              <a:xfrm>
                <a:off x="1079539" y="2038"/>
                <a:ext cx="464783" cy="464783"/>
              </a:xfrm>
              <a:prstGeom prst="rect">
                <a:avLst/>
              </a:prstGeom>
              <a:noFill/>
              <a:ln w="3175" cap="flat" cmpd="sng">
                <a:noFill/>
                <a:prstDash val="solid"/>
                <a:miter lim="0"/>
                <a:headEnd type="none" w="med" len="med"/>
                <a:tailEnd type="none" w="med" len="med"/>
              </a:ln>
              <a:effectLst/>
            </p:spPr>
          </p:pic>
          <p:pic>
            <p:nvPicPr>
              <p:cNvPr id="8200" name="Picture 8" descr="droppedImage.pdf"/>
              <p:cNvPicPr>
                <a:picLocks noChangeAspect="1"/>
              </p:cNvPicPr>
              <p:nvPr/>
            </p:nvPicPr>
            <p:blipFill>
              <a:blip r:embed="rId5" cstate="print"/>
              <a:srcRect/>
              <a:stretch>
                <a:fillRect/>
              </a:stretch>
            </p:blipFill>
            <p:spPr bwMode="auto">
              <a:xfrm>
                <a:off x="0" y="0"/>
                <a:ext cx="601365" cy="466822"/>
              </a:xfrm>
              <a:prstGeom prst="rect">
                <a:avLst/>
              </a:prstGeom>
              <a:noFill/>
              <a:ln w="3175" cap="flat" cmpd="sng">
                <a:noFill/>
                <a:prstDash val="solid"/>
                <a:miter lim="0"/>
                <a:headEnd type="none" w="med" len="med"/>
                <a:tailEnd type="none" w="med" len="med"/>
              </a:ln>
              <a:effectLst/>
            </p:spPr>
          </p:pic>
        </p:grpSp>
        <p:pic>
          <p:nvPicPr>
            <p:cNvPr id="8201" name="Picture 9" descr="droppedImage.pdf"/>
            <p:cNvPicPr>
              <a:picLocks noChangeAspect="1"/>
            </p:cNvPicPr>
            <p:nvPr/>
          </p:nvPicPr>
          <p:blipFill>
            <a:blip r:embed="rId6" cstate="print"/>
            <a:srcRect/>
            <a:stretch>
              <a:fillRect/>
            </a:stretch>
          </p:blipFill>
          <p:spPr bwMode="auto">
            <a:xfrm rot="16199982">
              <a:off x="568623" y="102381"/>
              <a:ext cx="481257" cy="276495"/>
            </a:xfrm>
            <a:prstGeom prst="rect">
              <a:avLst/>
            </a:prstGeom>
            <a:noFill/>
            <a:ln w="3175" cap="flat" cmpd="sng">
              <a:noFill/>
              <a:prstDash val="solid"/>
              <a:miter lim="0"/>
              <a:headEnd type="none" w="med" len="med"/>
              <a:tailEnd type="none" w="med" len="med"/>
            </a:ln>
            <a:effectLst/>
          </p:spPr>
        </p:pic>
      </p:grpSp>
    </p:spTree>
    <p:extLst>
      <p:ext uri="{BB962C8B-B14F-4D97-AF65-F5344CB8AC3E}">
        <p14:creationId xmlns:p14="http://schemas.microsoft.com/office/powerpoint/2010/main" val="388457408"/>
      </p:ext>
    </p:extLst>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3550072" y="3752850"/>
            <a:ext cx="5832648" cy="5660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40640" tIns="40640" rIns="40640" bIns="40640" anchor="ctr"/>
          <a:lstStyle/>
          <a:p>
            <a:endParaRPr lang="fi-FI" dirty="0" smtClean="0">
              <a:latin typeface="Ubuntu" charset="0"/>
              <a:ea typeface="Ubuntu" charset="0"/>
              <a:cs typeface="Ubuntu" charset="0"/>
              <a:sym typeface="Ubuntu" charset="0"/>
            </a:endParaRPr>
          </a:p>
          <a:p>
            <a:r>
              <a:rPr lang="fi-FI" dirty="0" smtClean="0">
                <a:latin typeface="Ubuntu" charset="0"/>
                <a:ea typeface="Ubuntu" charset="0"/>
                <a:cs typeface="Ubuntu" charset="0"/>
                <a:sym typeface="Ubuntu" charset="0"/>
              </a:rPr>
              <a:t>KIITOS!</a:t>
            </a:r>
          </a:p>
          <a:p>
            <a:endParaRPr lang="fi-FI" dirty="0" smtClean="0">
              <a:latin typeface="Ubuntu" charset="0"/>
              <a:ea typeface="Ubuntu" charset="0"/>
              <a:cs typeface="Ubuntu" charset="0"/>
              <a:sym typeface="Ubuntu" charset="0"/>
            </a:endParaRPr>
          </a:p>
          <a:p>
            <a:r>
              <a:rPr lang="fi-FI" dirty="0" smtClean="0">
                <a:latin typeface="Ubuntu" charset="0"/>
                <a:ea typeface="Ubuntu" charset="0"/>
                <a:cs typeface="Ubuntu" charset="0"/>
                <a:sym typeface="Ubuntu" charset="0"/>
              </a:rPr>
              <a:t>Outokaira </a:t>
            </a:r>
            <a:r>
              <a:rPr lang="fi-FI" dirty="0" err="1" smtClean="0">
                <a:latin typeface="Ubuntu" charset="0"/>
                <a:ea typeface="Ubuntu" charset="0"/>
                <a:cs typeface="Ubuntu" charset="0"/>
                <a:sym typeface="Ubuntu" charset="0"/>
              </a:rPr>
              <a:t>tuottamhan</a:t>
            </a:r>
            <a:r>
              <a:rPr lang="fi-FI" dirty="0" smtClean="0">
                <a:latin typeface="Ubuntu" charset="0"/>
                <a:ea typeface="Ubuntu" charset="0"/>
                <a:cs typeface="Ubuntu" charset="0"/>
                <a:sym typeface="Ubuntu" charset="0"/>
              </a:rPr>
              <a:t> ry</a:t>
            </a:r>
          </a:p>
          <a:p>
            <a:r>
              <a:rPr lang="fi-FI" dirty="0" smtClean="0">
                <a:latin typeface="Ubuntu" charset="0"/>
                <a:ea typeface="Ubuntu" charset="0"/>
                <a:cs typeface="Ubuntu" charset="0"/>
                <a:sym typeface="Ubuntu" charset="0"/>
              </a:rPr>
              <a:t>Kenttätie 1</a:t>
            </a:r>
          </a:p>
          <a:p>
            <a:r>
              <a:rPr lang="fi-FI" dirty="0" smtClean="0">
                <a:latin typeface="Ubuntu" charset="0"/>
                <a:ea typeface="Ubuntu" charset="0"/>
                <a:cs typeface="Ubuntu" charset="0"/>
                <a:sym typeface="Ubuntu" charset="0"/>
              </a:rPr>
              <a:t>95700 PELLO </a:t>
            </a:r>
            <a:r>
              <a:rPr lang="fi-FI" dirty="0" err="1" smtClean="0">
                <a:latin typeface="Ubuntu" charset="0"/>
                <a:ea typeface="Ubuntu" charset="0"/>
                <a:cs typeface="Ubuntu" charset="0"/>
                <a:sym typeface="Ubuntu" charset="0"/>
              </a:rPr>
              <a:t>www.outokaira.fi</a:t>
            </a:r>
            <a:endParaRPr lang="fi-FI" dirty="0">
              <a:latin typeface="Ubuntu" charset="0"/>
              <a:ea typeface="Ubuntu" charset="0"/>
              <a:cs typeface="Ubuntu" charset="0"/>
              <a:sym typeface="Ubuntu" charset="0"/>
            </a:endParaRPr>
          </a:p>
          <a:p>
            <a:r>
              <a:rPr lang="fi-FI" dirty="0">
                <a:latin typeface="Ubuntu" charset="0"/>
                <a:ea typeface="Ubuntu" charset="0"/>
                <a:cs typeface="Ubuntu" charset="0"/>
                <a:sym typeface="Ubuntu" charset="0"/>
              </a:rPr>
              <a:t>p. </a:t>
            </a:r>
            <a:r>
              <a:rPr lang="fi-FI" dirty="0" smtClean="0">
                <a:latin typeface="Ubuntu" charset="0"/>
                <a:ea typeface="Ubuntu" charset="0"/>
                <a:cs typeface="Ubuntu" charset="0"/>
                <a:sym typeface="Ubuntu" charset="0"/>
              </a:rPr>
              <a:t>0400-161034</a:t>
            </a:r>
            <a:endParaRPr lang="fi-FI" dirty="0">
              <a:latin typeface="Ubuntu" charset="0"/>
              <a:ea typeface="Ubuntu" charset="0"/>
              <a:cs typeface="Ubuntu" charset="0"/>
              <a:sym typeface="Ubuntu" charset="0"/>
            </a:endParaRPr>
          </a:p>
          <a:p>
            <a:endParaRPr lang="fi-FI" dirty="0">
              <a:latin typeface="Ubuntu" charset="0"/>
              <a:ea typeface="Ubuntu" charset="0"/>
              <a:cs typeface="Ubuntu" charset="0"/>
              <a:sym typeface="Ubuntu" charset="0"/>
            </a:endParaRPr>
          </a:p>
          <a:p>
            <a:r>
              <a:rPr lang="fi-FI" dirty="0" err="1" smtClean="0">
                <a:latin typeface="Ubuntu" charset="0"/>
                <a:ea typeface="Ubuntu" charset="0"/>
                <a:cs typeface="Ubuntu" charset="0"/>
                <a:sym typeface="Ubuntu" charset="0"/>
                <a:hlinkClick r:id="rId2"/>
              </a:rPr>
              <a:t>www.leadersuomi.fi</a:t>
            </a:r>
            <a:endParaRPr lang="fi-FI" dirty="0"/>
          </a:p>
        </p:txBody>
      </p:sp>
      <p:pic>
        <p:nvPicPr>
          <p:cNvPr id="9218" name="Picture 2" descr="droppedImage.pdf"/>
          <p:cNvPicPr>
            <a:picLocks noChangeAspect="1"/>
          </p:cNvPicPr>
          <p:nvPr/>
        </p:nvPicPr>
        <p:blipFill>
          <a:blip r:embed="rId3" cstate="print"/>
          <a:srcRect/>
          <a:stretch>
            <a:fillRect/>
          </a:stretch>
        </p:blipFill>
        <p:spPr bwMode="auto">
          <a:xfrm>
            <a:off x="3221038" y="650875"/>
            <a:ext cx="6605587" cy="3101975"/>
          </a:xfrm>
          <a:prstGeom prst="rect">
            <a:avLst/>
          </a:prstGeom>
          <a:noFill/>
          <a:ln w="3175" cap="flat" cmpd="sng">
            <a:noFill/>
            <a:prstDash val="solid"/>
            <a:miter lim="0"/>
            <a:headEnd type="none" w="med" len="med"/>
            <a:tailEnd type="none" w="med" len="med"/>
          </a:ln>
          <a:effectLst/>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r>
              <a:rPr lang="fi-FI" sz="3600" dirty="0" err="1" smtClean="0">
                <a:latin typeface="Ubuntu" charset="0"/>
                <a:ea typeface="Ubuntu" charset="0"/>
                <a:cs typeface="Ubuntu" charset="0"/>
                <a:sym typeface="Ubuntu" charset="0"/>
              </a:rPr>
              <a:t>Leader</a:t>
            </a:r>
            <a:r>
              <a:rPr lang="fi-FI" sz="3600" dirty="0" smtClean="0">
                <a:latin typeface="Ubuntu" charset="0"/>
                <a:ea typeface="Ubuntu" charset="0"/>
                <a:cs typeface="Ubuntu" charset="0"/>
                <a:sym typeface="Ubuntu" charset="0"/>
              </a:rPr>
              <a:t> -ryhmät kehittävät oman alueensa maaseutua </a:t>
            </a:r>
            <a:r>
              <a:rPr lang="fi-FI" sz="3600" b="1" dirty="0" smtClean="0">
                <a:latin typeface="Ubuntu" charset="0"/>
                <a:ea typeface="Ubuntu" charset="0"/>
                <a:cs typeface="Ubuntu" charset="0"/>
                <a:sym typeface="Ubuntu" charset="0"/>
              </a:rPr>
              <a:t>paikallisista lähtökohdista </a:t>
            </a:r>
            <a:r>
              <a:rPr lang="fi-FI" sz="3600" dirty="0" smtClean="0">
                <a:latin typeface="Ubuntu" charset="0"/>
                <a:ea typeface="Ubuntu" charset="0"/>
                <a:cs typeface="Ubuntu" charset="0"/>
                <a:sym typeface="Ubuntu" charset="0"/>
              </a:rPr>
              <a:t>käsin. 54 ryhmää on laatinut omannäköisen  </a:t>
            </a:r>
            <a:r>
              <a:rPr lang="fi-FI" sz="3600" b="1" dirty="0" smtClean="0">
                <a:latin typeface="Ubuntu" charset="0"/>
                <a:ea typeface="Ubuntu" charset="0"/>
                <a:cs typeface="Ubuntu" charset="0"/>
                <a:sym typeface="Ubuntu" charset="0"/>
              </a:rPr>
              <a:t>kehittämisstrategian</a:t>
            </a:r>
            <a:r>
              <a:rPr lang="fi-FI" sz="3600" dirty="0" smtClean="0">
                <a:latin typeface="Ubuntu" charset="0"/>
                <a:ea typeface="Ubuntu" charset="0"/>
                <a:cs typeface="Ubuntu" charset="0"/>
                <a:sym typeface="Ubuntu" charset="0"/>
              </a:rPr>
              <a:t> alueen ihmisten kanssa. Kahta samanlaista ei ole. Strategian toteuttamiseen on saatu ryhmän käyttöön </a:t>
            </a:r>
            <a:r>
              <a:rPr lang="fi-FI" sz="3600" b="1" dirty="0" err="1" smtClean="0">
                <a:latin typeface="Ubuntu" charset="0"/>
                <a:ea typeface="Ubuntu" charset="0"/>
                <a:cs typeface="Ubuntu" charset="0"/>
                <a:sym typeface="Ubuntu" charset="0"/>
              </a:rPr>
              <a:t>Leader</a:t>
            </a:r>
            <a:r>
              <a:rPr lang="fi-FI" sz="3600" b="1" dirty="0" smtClean="0">
                <a:latin typeface="Ubuntu" charset="0"/>
                <a:ea typeface="Ubuntu" charset="0"/>
                <a:cs typeface="Ubuntu" charset="0"/>
                <a:sym typeface="Ubuntu" charset="0"/>
              </a:rPr>
              <a:t> rahoituskehys</a:t>
            </a:r>
            <a:r>
              <a:rPr lang="fi-FI" sz="3600" dirty="0" smtClean="0">
                <a:latin typeface="Ubuntu" charset="0"/>
                <a:ea typeface="Ubuntu" charset="0"/>
                <a:cs typeface="Ubuntu" charset="0"/>
                <a:sym typeface="Ubuntu" charset="0"/>
              </a:rPr>
              <a:t> Maa- ja metsätalousministeriöltä. </a:t>
            </a:r>
            <a:r>
              <a:rPr lang="fi-FI" sz="3600" dirty="0" err="1" smtClean="0">
                <a:latin typeface="Ubuntu" charset="0"/>
                <a:ea typeface="Ubuntu" charset="0"/>
                <a:cs typeface="Ubuntu" charset="0"/>
                <a:sym typeface="Ubuntu" charset="0"/>
              </a:rPr>
              <a:t>Leader</a:t>
            </a:r>
            <a:r>
              <a:rPr lang="fi-FI" sz="3600" dirty="0" smtClean="0">
                <a:latin typeface="Ubuntu" charset="0"/>
                <a:ea typeface="Ubuntu" charset="0"/>
                <a:cs typeface="Ubuntu" charset="0"/>
                <a:sym typeface="Ubuntu" charset="0"/>
              </a:rPr>
              <a:t> rahoitus koostuu EU:n, valtion, kuntien ja yksityisestä rahoituksesta. </a:t>
            </a:r>
          </a:p>
        </p:txBody>
      </p:sp>
      <p:sp>
        <p:nvSpPr>
          <p:cNvPr id="5124" name="AutoShape 4"/>
          <p:cNvSpPr>
            <a:spLocks/>
          </p:cNvSpPr>
          <p:nvPr/>
        </p:nvSpPr>
        <p:spPr bwMode="auto">
          <a:xfrm>
            <a:off x="2974008" y="515938"/>
            <a:ext cx="648072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6000" b="1" dirty="0" smtClean="0">
                <a:latin typeface="Ubuntu" charset="0"/>
                <a:ea typeface="Ubuntu" charset="0"/>
                <a:cs typeface="Ubuntu" charset="0"/>
                <a:sym typeface="Ubuntu" charset="0"/>
              </a:rPr>
              <a:t>Mikä </a:t>
            </a:r>
            <a:r>
              <a:rPr lang="fi-FI" sz="6000" b="1" dirty="0" err="1" smtClean="0">
                <a:latin typeface="Ubuntu" charset="0"/>
                <a:ea typeface="Ubuntu" charset="0"/>
                <a:cs typeface="Ubuntu" charset="0"/>
                <a:sym typeface="Ubuntu" charset="0"/>
              </a:rPr>
              <a:t>Leader</a:t>
            </a:r>
            <a:r>
              <a:rPr lang="fi-FI" sz="6000" b="1" dirty="0" smtClean="0">
                <a:latin typeface="Ubuntu" charset="0"/>
                <a:ea typeface="Ubuntu" charset="0"/>
                <a:cs typeface="Ubuntu" charset="0"/>
                <a:sym typeface="Ubuntu" charset="0"/>
              </a:rPr>
              <a:t>?</a:t>
            </a:r>
            <a:endParaRPr lang="fi-FI"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Tree>
    <p:extLst>
      <p:ext uri="{BB962C8B-B14F-4D97-AF65-F5344CB8AC3E}">
        <p14:creationId xmlns:p14="http://schemas.microsoft.com/office/powerpoint/2010/main" val="558811620"/>
      </p:ext>
    </p:extLst>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r>
              <a:rPr lang="fi-FI" sz="3600" dirty="0" err="1" smtClean="0">
                <a:sym typeface="Ubuntu" charset="0"/>
              </a:rPr>
              <a:t>Leader</a:t>
            </a:r>
            <a:r>
              <a:rPr lang="fi-FI" sz="3600" dirty="0" smtClean="0">
                <a:sym typeface="Ubuntu" charset="0"/>
              </a:rPr>
              <a:t> –ryhmä kannustaa omaehtoiseen kehittämistyöhön, opastaa ideoiden kehittämisessä hankkeiksi ja </a:t>
            </a:r>
            <a:r>
              <a:rPr lang="fi-FI" sz="3600" b="1" dirty="0" smtClean="0">
                <a:sym typeface="Ubuntu" charset="0"/>
              </a:rPr>
              <a:t>myöntää </a:t>
            </a:r>
            <a:r>
              <a:rPr lang="fi-FI" sz="3600" b="1" dirty="0" err="1" smtClean="0">
                <a:sym typeface="Ubuntu" charset="0"/>
              </a:rPr>
              <a:t>Leader</a:t>
            </a:r>
            <a:r>
              <a:rPr lang="fi-FI" sz="3600" b="1" dirty="0" smtClean="0">
                <a:sym typeface="Ubuntu" charset="0"/>
              </a:rPr>
              <a:t> –rahoitusta </a:t>
            </a:r>
            <a:r>
              <a:rPr lang="fi-FI" sz="3600" dirty="0" smtClean="0">
                <a:sym typeface="Ubuntu" charset="0"/>
              </a:rPr>
              <a:t>parhaiten strategiaansa sopiville hankkeille.</a:t>
            </a:r>
          </a:p>
          <a:p>
            <a:pPr algn="l"/>
            <a:r>
              <a:rPr lang="fi-FI" i="1" dirty="0" smtClean="0">
                <a:sym typeface="Ubuntu" charset="0"/>
              </a:rPr>
              <a:t>Raamit toiminnalle antaa EU:n säädökset, Manner-Suomen maaseutuohjelma sekä lainsäädäntö ja siihen liittyvät säädökset ja ohjeet:</a:t>
            </a:r>
          </a:p>
          <a:p>
            <a:pPr algn="l"/>
            <a:endParaRPr lang="fi-FI" b="1" dirty="0" smtClean="0">
              <a:sym typeface="Ubuntu" charset="0"/>
            </a:endParaRPr>
          </a:p>
          <a:p>
            <a:pPr algn="l"/>
            <a:r>
              <a:rPr lang="fi-FI" sz="2400" dirty="0" smtClean="0">
                <a:sym typeface="Ubuntu" charset="0"/>
              </a:rPr>
              <a:t>Laki Maaseudun kehittämisen tukemisesta, 17.1.2014/28, 19.12.2014/1176</a:t>
            </a:r>
          </a:p>
          <a:p>
            <a:pPr algn="l"/>
            <a:r>
              <a:rPr lang="fi-FI" sz="2400" dirty="0" smtClean="0">
                <a:sym typeface="Ubuntu" charset="0"/>
              </a:rPr>
              <a:t>Valtioneuvoston asetus maaseudun hanketoiminnan tukemisesta, 1174/2014, annettu 18.12.2014 sekä muutos em. Asetukseen, voimaan 1.5.2015</a:t>
            </a:r>
          </a:p>
          <a:p>
            <a:pPr algn="l"/>
            <a:r>
              <a:rPr lang="fi-FI" sz="2400" dirty="0" smtClean="0">
                <a:sym typeface="Ubuntu" charset="0"/>
              </a:rPr>
              <a:t>Valtioneuvoston asetus maaseudun yritystuesta, 5.2.2015</a:t>
            </a:r>
          </a:p>
          <a:p>
            <a:pPr algn="l"/>
            <a:endParaRPr lang="fi-FI" sz="1800" dirty="0" smtClean="0">
              <a:sym typeface="Ubuntu" charset="0"/>
            </a:endParaRPr>
          </a:p>
          <a:p>
            <a:pPr algn="l"/>
            <a:r>
              <a:rPr lang="fi-FI" sz="1600" dirty="0" smtClean="0">
                <a:latin typeface="Ubuntu" charset="0"/>
                <a:ea typeface="Ubuntu" charset="0"/>
                <a:cs typeface="Ubuntu" charset="0"/>
                <a:sym typeface="Ubuntu" charset="0"/>
              </a:rPr>
              <a:t> </a:t>
            </a:r>
            <a:endParaRPr lang="fi-FI" sz="1600" dirty="0"/>
          </a:p>
        </p:txBody>
      </p:sp>
      <p:sp>
        <p:nvSpPr>
          <p:cNvPr id="5124" name="AutoShape 4"/>
          <p:cNvSpPr>
            <a:spLocks/>
          </p:cNvSpPr>
          <p:nvPr/>
        </p:nvSpPr>
        <p:spPr bwMode="auto">
          <a:xfrm>
            <a:off x="2974008" y="515938"/>
            <a:ext cx="648072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6000" b="1" dirty="0" smtClean="0">
                <a:latin typeface="Ubuntu" charset="0"/>
                <a:ea typeface="Ubuntu" charset="0"/>
                <a:cs typeface="Ubuntu" charset="0"/>
                <a:sym typeface="Ubuntu" charset="0"/>
              </a:rPr>
              <a:t>Mikä </a:t>
            </a:r>
            <a:r>
              <a:rPr lang="fi-FI" sz="6000" b="1" dirty="0" err="1" smtClean="0">
                <a:latin typeface="Ubuntu" charset="0"/>
                <a:ea typeface="Ubuntu" charset="0"/>
                <a:cs typeface="Ubuntu" charset="0"/>
                <a:sym typeface="Ubuntu" charset="0"/>
              </a:rPr>
              <a:t>Leader</a:t>
            </a:r>
            <a:r>
              <a:rPr lang="fi-FI" sz="6000" b="1" dirty="0" smtClean="0">
                <a:latin typeface="Ubuntu" charset="0"/>
                <a:ea typeface="Ubuntu" charset="0"/>
                <a:cs typeface="Ubuntu" charset="0"/>
                <a:sym typeface="Ubuntu" charset="0"/>
              </a:rPr>
              <a:t>?</a:t>
            </a:r>
            <a:endParaRPr lang="fi-FI"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Tree>
    <p:extLst>
      <p:ext uri="{BB962C8B-B14F-4D97-AF65-F5344CB8AC3E}">
        <p14:creationId xmlns:p14="http://schemas.microsoft.com/office/powerpoint/2010/main" val="3616201259"/>
      </p:ext>
    </p:extLst>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r>
              <a:rPr lang="fi-FI" sz="1600" dirty="0" smtClean="0">
                <a:latin typeface="Ubuntu" charset="0"/>
                <a:ea typeface="Ubuntu" charset="0"/>
                <a:cs typeface="Ubuntu" charset="0"/>
                <a:sym typeface="Ubuntu" charset="0"/>
              </a:rPr>
              <a:t> </a:t>
            </a:r>
            <a:endParaRPr lang="fi-FI" sz="1600" dirty="0"/>
          </a:p>
        </p:txBody>
      </p:sp>
      <p:sp>
        <p:nvSpPr>
          <p:cNvPr id="5124" name="AutoShape 4"/>
          <p:cNvSpPr>
            <a:spLocks/>
          </p:cNvSpPr>
          <p:nvPr/>
        </p:nvSpPr>
        <p:spPr bwMode="auto">
          <a:xfrm>
            <a:off x="2974008" y="515938"/>
            <a:ext cx="648072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4400" b="1" dirty="0" err="1" smtClean="0">
                <a:latin typeface="Ubuntu" charset="0"/>
                <a:ea typeface="Ubuntu" charset="0"/>
                <a:cs typeface="Ubuntu" charset="0"/>
                <a:sym typeface="Ubuntu" charset="0"/>
              </a:rPr>
              <a:t>Leader</a:t>
            </a:r>
            <a:r>
              <a:rPr lang="fi-FI" sz="4400" b="1" dirty="0" smtClean="0">
                <a:latin typeface="Ubuntu" charset="0"/>
                <a:ea typeface="Ubuntu" charset="0"/>
                <a:cs typeface="Ubuntu" charset="0"/>
                <a:sym typeface="Ubuntu" charset="0"/>
              </a:rPr>
              <a:t> hallitus</a:t>
            </a:r>
            <a:endParaRPr lang="fi-FI" sz="4400"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
        <p:nvSpPr>
          <p:cNvPr id="2" name="Suorakulmio 1"/>
          <p:cNvSpPr/>
          <p:nvPr/>
        </p:nvSpPr>
        <p:spPr>
          <a:xfrm>
            <a:off x="1081088" y="2140497"/>
            <a:ext cx="8672512" cy="6986528"/>
          </a:xfrm>
          <a:prstGeom prst="rect">
            <a:avLst/>
          </a:prstGeom>
        </p:spPr>
        <p:txBody>
          <a:bodyPr wrap="square">
            <a:spAutoFit/>
          </a:bodyPr>
          <a:lstStyle/>
          <a:p>
            <a:pPr marL="457200" lvl="0" indent="-457200" algn="l">
              <a:buFont typeface="Arial" panose="020B0604020202020204" pitchFamily="34" charset="0"/>
              <a:buChar char="•"/>
            </a:pPr>
            <a:r>
              <a:rPr lang="fi-FI" altLang="fi-FI" sz="2800" kern="0" dirty="0" smtClean="0">
                <a:solidFill>
                  <a:schemeClr val="tx1"/>
                </a:solidFill>
                <a:latin typeface="+mj-lt"/>
                <a:ea typeface="+mn-ea"/>
                <a:cs typeface="+mn-cs"/>
              </a:rPr>
              <a:t>Kolmikannan mukaan valittu, 3 </a:t>
            </a:r>
            <a:r>
              <a:rPr lang="fi-FI" altLang="fi-FI" sz="2800" kern="0" dirty="0" err="1" smtClean="0">
                <a:solidFill>
                  <a:schemeClr val="tx1"/>
                </a:solidFill>
                <a:latin typeface="+mj-lt"/>
                <a:ea typeface="+mn-ea"/>
                <a:cs typeface="+mn-cs"/>
              </a:rPr>
              <a:t>hlöä/kunta</a:t>
            </a:r>
            <a:r>
              <a:rPr lang="fi-FI" altLang="fi-FI" sz="2800" kern="0" dirty="0" smtClean="0">
                <a:solidFill>
                  <a:schemeClr val="tx1"/>
                </a:solidFill>
                <a:latin typeface="+mj-lt"/>
                <a:ea typeface="+mn-ea"/>
                <a:cs typeface="+mn-cs"/>
              </a:rPr>
              <a:t>, </a:t>
            </a:r>
            <a:r>
              <a:rPr lang="fi-FI" altLang="fi-FI" sz="2800" kern="0" dirty="0" err="1" smtClean="0">
                <a:solidFill>
                  <a:schemeClr val="tx1"/>
                </a:solidFill>
                <a:latin typeface="+mj-lt"/>
                <a:ea typeface="+mn-ea"/>
                <a:cs typeface="+mn-cs"/>
              </a:rPr>
              <a:t>max</a:t>
            </a:r>
            <a:r>
              <a:rPr lang="fi-FI" altLang="fi-FI" sz="2800" kern="0" dirty="0" smtClean="0">
                <a:solidFill>
                  <a:schemeClr val="tx1"/>
                </a:solidFill>
                <a:latin typeface="+mj-lt"/>
                <a:ea typeface="+mn-ea"/>
                <a:cs typeface="+mn-cs"/>
              </a:rPr>
              <a:t> 6 vuotta/henkilö</a:t>
            </a:r>
          </a:p>
          <a:p>
            <a:pPr marL="457200" lvl="0" indent="-457200" algn="l" defTabSz="914400" hangingPunct="1">
              <a:spcAft>
                <a:spcPct val="20000"/>
              </a:spcAft>
              <a:buClr>
                <a:srgbClr val="0A0689"/>
              </a:buClr>
              <a:buFont typeface="Arial" panose="020B0604020202020204" pitchFamily="34" charset="0"/>
              <a:buChar char="•"/>
            </a:pPr>
            <a:r>
              <a:rPr lang="fi-FI" altLang="fi-FI" sz="2800" kern="0" dirty="0" smtClean="0">
                <a:solidFill>
                  <a:schemeClr val="tx1"/>
                </a:solidFill>
                <a:latin typeface="+mj-lt"/>
                <a:ea typeface="+mn-ea"/>
                <a:cs typeface="+mn-cs"/>
              </a:rPr>
              <a:t>Käsittelee </a:t>
            </a:r>
            <a:r>
              <a:rPr lang="fi-FI" altLang="fi-FI" sz="2800" kern="0" dirty="0">
                <a:solidFill>
                  <a:schemeClr val="tx1"/>
                </a:solidFill>
                <a:latin typeface="+mj-lt"/>
                <a:ea typeface="+mn-ea"/>
                <a:cs typeface="+mn-cs"/>
              </a:rPr>
              <a:t>tulleet </a:t>
            </a:r>
            <a:r>
              <a:rPr lang="fi-FI" altLang="fi-FI" sz="2800" kern="0" dirty="0" err="1" smtClean="0">
                <a:solidFill>
                  <a:schemeClr val="tx1"/>
                </a:solidFill>
                <a:latin typeface="+mj-lt"/>
                <a:ea typeface="+mn-ea"/>
                <a:cs typeface="+mn-cs"/>
              </a:rPr>
              <a:t>Leader</a:t>
            </a:r>
            <a:r>
              <a:rPr lang="fi-FI" altLang="fi-FI" sz="2800" kern="0" dirty="0" smtClean="0">
                <a:solidFill>
                  <a:schemeClr val="tx1"/>
                </a:solidFill>
                <a:latin typeface="+mj-lt"/>
                <a:ea typeface="+mn-ea"/>
                <a:cs typeface="+mn-cs"/>
              </a:rPr>
              <a:t> hakemukset </a:t>
            </a:r>
            <a:r>
              <a:rPr lang="fi-FI" altLang="fi-FI" sz="2800" kern="0" dirty="0">
                <a:solidFill>
                  <a:schemeClr val="tx1"/>
                </a:solidFill>
                <a:latin typeface="+mj-lt"/>
                <a:ea typeface="+mn-ea"/>
                <a:cs typeface="+mn-cs"/>
              </a:rPr>
              <a:t>ja </a:t>
            </a:r>
            <a:r>
              <a:rPr lang="fi-FI" altLang="fi-FI" sz="2800" b="1" kern="0" dirty="0">
                <a:solidFill>
                  <a:schemeClr val="tx1"/>
                </a:solidFill>
                <a:latin typeface="+mj-lt"/>
                <a:ea typeface="+mn-ea"/>
                <a:cs typeface="+mn-cs"/>
              </a:rPr>
              <a:t>valitsee </a:t>
            </a:r>
            <a:r>
              <a:rPr lang="fi-FI" altLang="fi-FI" sz="2800" kern="0" dirty="0">
                <a:solidFill>
                  <a:schemeClr val="tx1"/>
                </a:solidFill>
                <a:latin typeface="+mj-lt"/>
                <a:ea typeface="+mn-ea"/>
                <a:cs typeface="+mn-cs"/>
              </a:rPr>
              <a:t>hakemuksista ne</a:t>
            </a:r>
            <a:r>
              <a:rPr lang="fi-FI" altLang="fi-FI" sz="2800" b="1" kern="0" dirty="0">
                <a:solidFill>
                  <a:schemeClr val="tx1"/>
                </a:solidFill>
                <a:latin typeface="+mj-lt"/>
                <a:ea typeface="+mn-ea"/>
                <a:cs typeface="+mn-cs"/>
              </a:rPr>
              <a:t>, </a:t>
            </a:r>
            <a:r>
              <a:rPr lang="fi-FI" altLang="fi-FI" sz="2800" kern="0" dirty="0">
                <a:solidFill>
                  <a:schemeClr val="tx1"/>
                </a:solidFill>
                <a:latin typeface="+mj-lt"/>
                <a:ea typeface="+mn-ea"/>
                <a:cs typeface="+mn-cs"/>
              </a:rPr>
              <a:t>jotka</a:t>
            </a:r>
            <a:r>
              <a:rPr lang="fi-FI" altLang="fi-FI" sz="2800" b="1" kern="0" dirty="0">
                <a:solidFill>
                  <a:schemeClr val="tx1"/>
                </a:solidFill>
                <a:latin typeface="+mj-lt"/>
                <a:ea typeface="+mn-ea"/>
                <a:cs typeface="+mn-cs"/>
              </a:rPr>
              <a:t> parhaiten toteuttavat </a:t>
            </a:r>
            <a:r>
              <a:rPr lang="fi-FI" altLang="fi-FI" sz="2800" kern="0" dirty="0" smtClean="0">
                <a:solidFill>
                  <a:schemeClr val="tx1"/>
                </a:solidFill>
                <a:latin typeface="+mj-lt"/>
                <a:ea typeface="+mn-ea"/>
                <a:cs typeface="+mn-cs"/>
              </a:rPr>
              <a:t>oma </a:t>
            </a:r>
            <a:r>
              <a:rPr lang="fi-FI" altLang="fi-FI" sz="2800" kern="0" dirty="0" err="1" smtClean="0">
                <a:solidFill>
                  <a:schemeClr val="tx1"/>
                </a:solidFill>
                <a:latin typeface="+mj-lt"/>
                <a:ea typeface="+mn-ea"/>
                <a:cs typeface="+mn-cs"/>
              </a:rPr>
              <a:t>Leader</a:t>
            </a:r>
            <a:r>
              <a:rPr lang="fi-FI" altLang="fi-FI" sz="2800" kern="0" dirty="0" smtClean="0">
                <a:solidFill>
                  <a:schemeClr val="tx1"/>
                </a:solidFill>
                <a:latin typeface="+mj-lt"/>
                <a:ea typeface="+mn-ea"/>
                <a:cs typeface="+mn-cs"/>
              </a:rPr>
              <a:t> –ryhmän kehittämisstrategiaa</a:t>
            </a:r>
          </a:p>
          <a:p>
            <a:pPr marL="457200" lvl="0" indent="-457200" algn="l" defTabSz="914400" hangingPunct="1">
              <a:spcAft>
                <a:spcPct val="20000"/>
              </a:spcAft>
              <a:buClr>
                <a:srgbClr val="0A0689"/>
              </a:buClr>
              <a:buFont typeface="Arial" panose="020B0604020202020204" pitchFamily="34" charset="0"/>
              <a:buChar char="•"/>
            </a:pPr>
            <a:r>
              <a:rPr lang="fi-FI" altLang="fi-FI" sz="2800" kern="0" dirty="0" smtClean="0">
                <a:solidFill>
                  <a:schemeClr val="tx1"/>
                </a:solidFill>
                <a:latin typeface="+mj-lt"/>
                <a:ea typeface="+mn-ea"/>
                <a:cs typeface="+mn-cs"/>
              </a:rPr>
              <a:t>Jokaisella ryhmällä on käytössä</a:t>
            </a:r>
            <a:r>
              <a:rPr lang="fi-FI" altLang="fi-FI" sz="2800" b="1" kern="0" dirty="0" smtClean="0">
                <a:solidFill>
                  <a:schemeClr val="tx1"/>
                </a:solidFill>
                <a:latin typeface="+mj-lt"/>
                <a:ea typeface="+mn-ea"/>
                <a:cs typeface="+mn-cs"/>
              </a:rPr>
              <a:t> omanlaiset valintakriteerit, </a:t>
            </a:r>
            <a:r>
              <a:rPr lang="fi-FI" altLang="fi-FI" sz="2800" kern="0" dirty="0" smtClean="0">
                <a:solidFill>
                  <a:schemeClr val="tx1"/>
                </a:solidFill>
                <a:latin typeface="+mj-lt"/>
                <a:ea typeface="+mn-ea"/>
                <a:cs typeface="+mn-cs"/>
              </a:rPr>
              <a:t>jotka löytyvät ryhmien omilta nettisivuilta</a:t>
            </a:r>
          </a:p>
          <a:p>
            <a:pPr marL="457200" lvl="0" indent="-457200" algn="l" defTabSz="914400" hangingPunct="1">
              <a:spcAft>
                <a:spcPct val="20000"/>
              </a:spcAft>
              <a:buClr>
                <a:srgbClr val="0A0689"/>
              </a:buClr>
              <a:buFont typeface="Arial" panose="020B0604020202020204" pitchFamily="34" charset="0"/>
              <a:buChar char="•"/>
            </a:pPr>
            <a:r>
              <a:rPr lang="fi-FI" altLang="fi-FI" sz="2800" kern="0" dirty="0" smtClean="0">
                <a:solidFill>
                  <a:schemeClr val="tx1"/>
                </a:solidFill>
                <a:latin typeface="+mj-lt"/>
                <a:ea typeface="+mn-ea"/>
                <a:cs typeface="+mn-cs"/>
              </a:rPr>
              <a:t>Hallitus antaa </a:t>
            </a:r>
            <a:r>
              <a:rPr lang="fi-FI" altLang="fi-FI" sz="2800" kern="0" dirty="0">
                <a:solidFill>
                  <a:schemeClr val="tx1"/>
                </a:solidFill>
                <a:latin typeface="+mj-lt"/>
                <a:ea typeface="+mn-ea"/>
                <a:cs typeface="+mn-cs"/>
              </a:rPr>
              <a:t>hakemuksesta lausunnon </a:t>
            </a:r>
            <a:r>
              <a:rPr lang="fi-FI" altLang="fi-FI" sz="2800" kern="0" dirty="0" smtClean="0">
                <a:solidFill>
                  <a:schemeClr val="tx1"/>
                </a:solidFill>
                <a:latin typeface="+mj-lt"/>
                <a:ea typeface="+mn-ea"/>
                <a:cs typeface="+mn-cs"/>
              </a:rPr>
              <a:t>(=</a:t>
            </a:r>
            <a:r>
              <a:rPr lang="fi-FI" altLang="fi-FI" sz="2800" kern="0" dirty="0" err="1" smtClean="0">
                <a:solidFill>
                  <a:schemeClr val="tx1"/>
                </a:solidFill>
                <a:latin typeface="+mj-lt"/>
                <a:ea typeface="+mn-ea"/>
                <a:cs typeface="+mn-cs"/>
              </a:rPr>
              <a:t>Leader</a:t>
            </a:r>
            <a:r>
              <a:rPr lang="fi-FI" altLang="fi-FI" sz="2800" kern="0" dirty="0" smtClean="0">
                <a:solidFill>
                  <a:schemeClr val="tx1"/>
                </a:solidFill>
                <a:latin typeface="+mj-lt"/>
                <a:ea typeface="+mn-ea"/>
                <a:cs typeface="+mn-cs"/>
              </a:rPr>
              <a:t> ryhmän </a:t>
            </a:r>
            <a:r>
              <a:rPr lang="fi-FI" altLang="fi-FI" sz="2800" kern="0" dirty="0">
                <a:solidFill>
                  <a:schemeClr val="tx1"/>
                </a:solidFill>
                <a:latin typeface="+mj-lt"/>
                <a:ea typeface="+mn-ea"/>
                <a:cs typeface="+mn-cs"/>
              </a:rPr>
              <a:t>päätös) Lapin </a:t>
            </a:r>
            <a:r>
              <a:rPr lang="fi-FI" altLang="fi-FI" sz="2800" kern="0" dirty="0" err="1">
                <a:solidFill>
                  <a:schemeClr val="tx1"/>
                </a:solidFill>
                <a:latin typeface="+mj-lt"/>
                <a:ea typeface="+mn-ea"/>
                <a:cs typeface="+mn-cs"/>
              </a:rPr>
              <a:t>ELY-keskukselle</a:t>
            </a:r>
            <a:r>
              <a:rPr lang="fi-FI" altLang="fi-FI" sz="2800" kern="0" dirty="0">
                <a:solidFill>
                  <a:schemeClr val="tx1"/>
                </a:solidFill>
                <a:latin typeface="+mj-lt"/>
                <a:ea typeface="+mn-ea"/>
                <a:cs typeface="+mn-cs"/>
              </a:rPr>
              <a:t>, joka tekee </a:t>
            </a:r>
            <a:r>
              <a:rPr lang="fi-FI" altLang="fi-FI" sz="2800" kern="0" dirty="0" smtClean="0">
                <a:solidFill>
                  <a:schemeClr val="tx1"/>
                </a:solidFill>
                <a:latin typeface="+mj-lt"/>
                <a:ea typeface="+mn-ea"/>
                <a:cs typeface="+mn-cs"/>
              </a:rPr>
              <a:t>hankkeesta hakijalle </a:t>
            </a:r>
            <a:r>
              <a:rPr lang="fi-FI" altLang="fi-FI" sz="2800" b="1" kern="0" dirty="0" smtClean="0">
                <a:solidFill>
                  <a:schemeClr val="tx1"/>
                </a:solidFill>
                <a:latin typeface="+mj-lt"/>
                <a:ea typeface="+mn-ea"/>
                <a:cs typeface="+mn-cs"/>
              </a:rPr>
              <a:t>viranomaispäätöksen</a:t>
            </a:r>
          </a:p>
          <a:p>
            <a:pPr marL="457200" indent="-457200" algn="l" defTabSz="914400" hangingPunct="1">
              <a:spcAft>
                <a:spcPct val="20000"/>
              </a:spcAft>
              <a:buClr>
                <a:srgbClr val="0A0689"/>
              </a:buClr>
              <a:buFont typeface="Arial" panose="020B0604020202020204" pitchFamily="34" charset="0"/>
              <a:buChar char="•"/>
            </a:pPr>
            <a:r>
              <a:rPr lang="fi-FI" sz="2800" dirty="0" smtClean="0">
                <a:latin typeface="Gill Sans"/>
                <a:ea typeface="Ubuntu" charset="0"/>
                <a:cs typeface="Ubuntu" charset="0"/>
                <a:sym typeface="Ubuntu" charset="0"/>
              </a:rPr>
              <a:t>Hallituksen jäsenillä salassapitovelvollisuus  (joka on </a:t>
            </a:r>
            <a:r>
              <a:rPr lang="fi-FI" sz="2800" dirty="0">
                <a:latin typeface="Gill Sans"/>
                <a:ea typeface="Ubuntu" charset="0"/>
                <a:cs typeface="Ubuntu" charset="0"/>
                <a:sym typeface="Ubuntu" charset="0"/>
              </a:rPr>
              <a:t>”elinkautinen</a:t>
            </a:r>
            <a:r>
              <a:rPr lang="fi-FI" sz="2800" dirty="0" smtClean="0">
                <a:latin typeface="Gill Sans"/>
                <a:ea typeface="Ubuntu" charset="0"/>
                <a:cs typeface="Ubuntu" charset="0"/>
                <a:sym typeface="Ubuntu" charset="0"/>
              </a:rPr>
              <a:t>”)</a:t>
            </a:r>
            <a:endParaRPr lang="fi-FI" sz="2800" dirty="0">
              <a:latin typeface="Gill Sans"/>
              <a:ea typeface="Ubuntu" charset="0"/>
              <a:cs typeface="Ubuntu" charset="0"/>
              <a:sym typeface="Ubuntu" charset="0"/>
            </a:endParaRPr>
          </a:p>
          <a:p>
            <a:pPr marL="265113" lvl="0" indent="-265113" algn="l" defTabSz="914400" hangingPunct="1">
              <a:spcAft>
                <a:spcPct val="20000"/>
              </a:spcAft>
              <a:buClr>
                <a:srgbClr val="0A0689"/>
              </a:buClr>
              <a:buFontTx/>
              <a:buChar char="•"/>
            </a:pPr>
            <a:endParaRPr lang="fi-FI" altLang="fi-FI" sz="2800" b="1" kern="0" dirty="0" smtClean="0">
              <a:solidFill>
                <a:schemeClr val="tx1"/>
              </a:solidFill>
              <a:latin typeface="+mj-lt"/>
              <a:ea typeface="+mn-ea"/>
              <a:cs typeface="+mn-cs"/>
            </a:endParaRPr>
          </a:p>
          <a:p>
            <a:pPr marL="265113" lvl="0" indent="-265113" algn="l" defTabSz="914400" hangingPunct="1">
              <a:spcAft>
                <a:spcPct val="20000"/>
              </a:spcAft>
              <a:buClr>
                <a:srgbClr val="0A0689"/>
              </a:buClr>
              <a:buFontTx/>
              <a:buChar char="•"/>
            </a:pPr>
            <a:endParaRPr lang="fi-FI" altLang="fi-FI" sz="2800" b="1" kern="0" dirty="0">
              <a:solidFill>
                <a:schemeClr val="tx1"/>
              </a:solidFill>
              <a:latin typeface="+mj-lt"/>
              <a:ea typeface="+mn-ea"/>
              <a:cs typeface="+mn-cs"/>
            </a:endParaRPr>
          </a:p>
        </p:txBody>
      </p:sp>
    </p:spTree>
    <p:extLst>
      <p:ext uri="{BB962C8B-B14F-4D97-AF65-F5344CB8AC3E}">
        <p14:creationId xmlns:p14="http://schemas.microsoft.com/office/powerpoint/2010/main" val="2408340436"/>
      </p:ext>
    </p:extLst>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marL="742950" indent="-742950" algn="l">
              <a:buAutoNum type="arabicPeriod"/>
            </a:pPr>
            <a:endParaRPr lang="fi-FI" sz="2800" dirty="0" smtClean="0"/>
          </a:p>
          <a:p>
            <a:pPr marL="571500" indent="-571500" algn="l">
              <a:buFont typeface="Arial" panose="020B0604020202020204" pitchFamily="34" charset="0"/>
              <a:buChar char="•"/>
            </a:pPr>
            <a:r>
              <a:rPr lang="fi-FI" sz="3600" dirty="0" err="1" smtClean="0"/>
              <a:t>Leader</a:t>
            </a:r>
            <a:r>
              <a:rPr lang="fi-FI" sz="3600" dirty="0" smtClean="0"/>
              <a:t> ryhmillä ei ole pakko olla hakuaikoja, vaan niillä voi olla halutessaan </a:t>
            </a:r>
            <a:r>
              <a:rPr lang="fi-FI" sz="3600" b="1" dirty="0" smtClean="0"/>
              <a:t>jatkuva haku</a:t>
            </a:r>
            <a:r>
              <a:rPr lang="fi-FI" sz="3600" dirty="0" smtClean="0"/>
              <a:t>. Näin Lapissa tällä hetkellä on</a:t>
            </a:r>
          </a:p>
          <a:p>
            <a:pPr marL="571500" indent="-571500" algn="l">
              <a:buFont typeface="Arial" panose="020B0604020202020204" pitchFamily="34" charset="0"/>
              <a:buChar char="•"/>
            </a:pPr>
            <a:r>
              <a:rPr lang="fi-FI" sz="3600" dirty="0" err="1" smtClean="0"/>
              <a:t>Leader</a:t>
            </a:r>
            <a:r>
              <a:rPr lang="fi-FI" sz="3600" dirty="0" smtClean="0"/>
              <a:t> ryhmillä on hankkeen julkisen tuen </a:t>
            </a:r>
            <a:r>
              <a:rPr lang="fi-FI" sz="3600" b="1" dirty="0" smtClean="0"/>
              <a:t>katto</a:t>
            </a:r>
            <a:r>
              <a:rPr lang="fi-FI" sz="3600" dirty="0" smtClean="0"/>
              <a:t> </a:t>
            </a:r>
            <a:r>
              <a:rPr lang="fi-FI" sz="3600" b="1" dirty="0" smtClean="0"/>
              <a:t>180 000€</a:t>
            </a:r>
            <a:r>
              <a:rPr lang="fi-FI" sz="3600" dirty="0" smtClean="0"/>
              <a:t>. Tämä koskee kaikkia hanketyyppejä</a:t>
            </a:r>
          </a:p>
          <a:p>
            <a:pPr marL="571500" indent="-571500" algn="l">
              <a:buFont typeface="Arial" panose="020B0604020202020204" pitchFamily="34" charset="0"/>
              <a:buChar char="•"/>
            </a:pPr>
            <a:r>
              <a:rPr lang="fi-FI" sz="3600" dirty="0" err="1" smtClean="0"/>
              <a:t>Leader</a:t>
            </a:r>
            <a:r>
              <a:rPr lang="fi-FI" sz="3600" dirty="0" smtClean="0"/>
              <a:t> ryhmät voivat </a:t>
            </a:r>
            <a:r>
              <a:rPr lang="fi-FI" sz="3600" b="1" dirty="0" smtClean="0"/>
              <a:t>itse päättää tukitason </a:t>
            </a:r>
            <a:r>
              <a:rPr lang="fi-FI" sz="3600" dirty="0" smtClean="0"/>
              <a:t>(%), eli ei ole pakko käyttää maksimitukea</a:t>
            </a:r>
          </a:p>
          <a:p>
            <a:pPr marL="571500" indent="-571500" algn="l">
              <a:buFont typeface="Arial" panose="020B0604020202020204" pitchFamily="34" charset="0"/>
              <a:buChar char="•"/>
            </a:pPr>
            <a:r>
              <a:rPr lang="fi-FI" sz="3600" dirty="0" err="1"/>
              <a:t>Leader</a:t>
            </a:r>
            <a:r>
              <a:rPr lang="fi-FI" sz="3600" dirty="0"/>
              <a:t> ryhmän koko rahoituskehyksestä tulee </a:t>
            </a:r>
            <a:r>
              <a:rPr lang="fi-FI" sz="3600" b="1" dirty="0"/>
              <a:t>35 % olla </a:t>
            </a:r>
            <a:r>
              <a:rPr lang="fi-FI" sz="3600" b="1" dirty="0" smtClean="0"/>
              <a:t>yksityistä rahaa</a:t>
            </a:r>
            <a:r>
              <a:rPr lang="fi-FI" sz="3600" dirty="0" smtClean="0"/>
              <a:t>, siksi yleishyödylliset investoinnit ja yrityshankkeet ovat tärkeitä</a:t>
            </a:r>
          </a:p>
        </p:txBody>
      </p:sp>
      <p:sp>
        <p:nvSpPr>
          <p:cNvPr id="5124" name="AutoShape 4"/>
          <p:cNvSpPr>
            <a:spLocks/>
          </p:cNvSpPr>
          <p:nvPr/>
        </p:nvSpPr>
        <p:spPr bwMode="auto">
          <a:xfrm>
            <a:off x="2974008" y="515938"/>
            <a:ext cx="792088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3600" b="1" dirty="0" smtClean="0">
                <a:latin typeface="Ubuntu" charset="0"/>
                <a:sym typeface="Ubuntu" charset="0"/>
              </a:rPr>
              <a:t>Miten </a:t>
            </a:r>
            <a:r>
              <a:rPr lang="fi-FI" sz="3600" b="1" dirty="0" err="1" smtClean="0">
                <a:latin typeface="Ubuntu" charset="0"/>
                <a:sym typeface="Ubuntu" charset="0"/>
              </a:rPr>
              <a:t>Leader-ryhmät</a:t>
            </a:r>
            <a:r>
              <a:rPr lang="fi-FI" sz="3600" b="1" dirty="0" smtClean="0">
                <a:latin typeface="Ubuntu" charset="0"/>
                <a:sym typeface="Ubuntu" charset="0"/>
              </a:rPr>
              <a:t> voivat toimia?</a:t>
            </a:r>
            <a:endParaRPr lang="fi-FI" sz="3600"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Tree>
    <p:extLst>
      <p:ext uri="{BB962C8B-B14F-4D97-AF65-F5344CB8AC3E}">
        <p14:creationId xmlns:p14="http://schemas.microsoft.com/office/powerpoint/2010/main" val="2124206982"/>
      </p:ext>
    </p:extLst>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1028921" y="1688182"/>
            <a:ext cx="11266090" cy="6552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buSzPct val="100000"/>
            </a:pPr>
            <a:endParaRPr lang="fi-FI" dirty="0"/>
          </a:p>
        </p:txBody>
      </p:sp>
      <p:sp>
        <p:nvSpPr>
          <p:cNvPr id="6148" name="AutoShape 4"/>
          <p:cNvSpPr>
            <a:spLocks/>
          </p:cNvSpPr>
          <p:nvPr/>
        </p:nvSpPr>
        <p:spPr bwMode="auto">
          <a:xfrm>
            <a:off x="1833563" y="515938"/>
            <a:ext cx="9361039" cy="1305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0" tIns="0" rIns="0" bIns="0"/>
          <a:lstStyle/>
          <a:p>
            <a:endParaRPr lang="fi-FI" b="1" dirty="0"/>
          </a:p>
        </p:txBody>
      </p:sp>
      <p:sp>
        <p:nvSpPr>
          <p:cNvPr id="6149"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sp>
        <p:nvSpPr>
          <p:cNvPr id="4" name="Suorakulmio 3"/>
          <p:cNvSpPr/>
          <p:nvPr/>
        </p:nvSpPr>
        <p:spPr>
          <a:xfrm>
            <a:off x="996950" y="1852464"/>
            <a:ext cx="11266090" cy="9387185"/>
          </a:xfrm>
          <a:prstGeom prst="rect">
            <a:avLst/>
          </a:prstGeom>
        </p:spPr>
        <p:txBody>
          <a:bodyPr wrap="square">
            <a:spAutoFit/>
          </a:bodyPr>
          <a:lstStyle/>
          <a:p>
            <a:pPr algn="l"/>
            <a:endParaRPr lang="fi-FI" sz="2400" dirty="0" smtClean="0"/>
          </a:p>
          <a:p>
            <a:pPr algn="l"/>
            <a:endParaRPr lang="fi-FI" sz="2400" dirty="0" smtClean="0"/>
          </a:p>
          <a:p>
            <a:pPr marL="685777" lvl="1" indent="-457200" algn="l" defTabSz="546044">
              <a:buFont typeface="Arial" panose="020B0604020202020204" pitchFamily="34" charset="0"/>
              <a:buChar char="•"/>
            </a:pPr>
            <a:r>
              <a:rPr lang="fi-FI" sz="2400" dirty="0"/>
              <a:t>Tukea haetaan Hyrrä-asiointipalvelun kautta</a:t>
            </a:r>
          </a:p>
          <a:p>
            <a:pPr marL="685777" lvl="1" indent="-457200" algn="l" defTabSz="546044">
              <a:buFont typeface="Arial" panose="020B0604020202020204" pitchFamily="34" charset="0"/>
              <a:buChar char="•"/>
            </a:pPr>
            <a:r>
              <a:rPr lang="fi-FI" sz="2400" dirty="0"/>
              <a:t>Jokainen hakija tarvitsee y-tunnuksen sekä </a:t>
            </a:r>
            <a:r>
              <a:rPr lang="fi-FI" sz="2400" dirty="0" err="1"/>
              <a:t>Katso-tunnisteen</a:t>
            </a:r>
            <a:endParaRPr lang="fi-FI" sz="2400" dirty="0"/>
          </a:p>
          <a:p>
            <a:pPr marL="685777" lvl="1" indent="-457200" algn="l" defTabSz="546044">
              <a:buFont typeface="Arial" panose="020B0604020202020204" pitchFamily="34" charset="0"/>
              <a:buChar char="•"/>
            </a:pPr>
            <a:r>
              <a:rPr lang="fi-FI" sz="2400" dirty="0"/>
              <a:t>Verohallinto myöntää </a:t>
            </a:r>
            <a:r>
              <a:rPr lang="fi-FI" sz="2400" dirty="0" err="1"/>
              <a:t>Katso-tunnisteen</a:t>
            </a:r>
            <a:r>
              <a:rPr lang="fi-FI" sz="2400" dirty="0"/>
              <a:t> nimenkirjoittajalle</a:t>
            </a:r>
          </a:p>
          <a:p>
            <a:pPr marL="685777" lvl="1" indent="-457200" algn="l" defTabSz="546044">
              <a:buFont typeface="Arial" panose="020B0604020202020204" pitchFamily="34" charset="0"/>
              <a:buChar char="•"/>
            </a:pPr>
            <a:r>
              <a:rPr lang="fi-FI" sz="2400" dirty="0"/>
              <a:t>https://yritys.tunnistus.fi/main</a:t>
            </a:r>
          </a:p>
          <a:p>
            <a:pPr marL="685777" lvl="1" indent="-457200" algn="l" defTabSz="546044">
              <a:buFont typeface="Arial" panose="020B0604020202020204" pitchFamily="34" charset="0"/>
              <a:buChar char="•"/>
            </a:pPr>
            <a:r>
              <a:rPr lang="fi-FI" sz="2400" dirty="0">
                <a:hlinkClick r:id="rId2"/>
              </a:rPr>
              <a:t>https://hyrra.mavi.fi/login.html</a:t>
            </a:r>
            <a:endParaRPr lang="fi-FI" sz="2400" dirty="0"/>
          </a:p>
          <a:p>
            <a:pPr marL="685777" lvl="1" indent="-457200" algn="l" defTabSz="546044">
              <a:buFont typeface="Arial" panose="020B0604020202020204" pitchFamily="34" charset="0"/>
              <a:buChar char="•"/>
            </a:pPr>
            <a:r>
              <a:rPr lang="fi-FI" sz="2400" dirty="0">
                <a:hlinkClick r:id="rId3"/>
              </a:rPr>
              <a:t>http://www.outokaira.fi/yleisohje/</a:t>
            </a:r>
            <a:r>
              <a:rPr lang="fi-FI" sz="2400" dirty="0"/>
              <a:t> (rahoituksen hakeminen)</a:t>
            </a:r>
          </a:p>
          <a:p>
            <a:pPr marL="685777" lvl="1" indent="-457200" algn="l" defTabSz="546044">
              <a:buFont typeface="Arial" panose="020B0604020202020204" pitchFamily="34" charset="0"/>
              <a:buChar char="•"/>
            </a:pPr>
            <a:r>
              <a:rPr lang="fi-FI" sz="2400" dirty="0"/>
              <a:t>Hyrrään kirjaudutaan henkilökohtaisilla pankkitunnuksilla. Sitä ennen </a:t>
            </a:r>
            <a:r>
              <a:rPr lang="fi-FI" sz="2400" dirty="0" err="1"/>
              <a:t>Katso-tunniste</a:t>
            </a:r>
            <a:r>
              <a:rPr lang="fi-FI" sz="2400" dirty="0"/>
              <a:t> kuntoon! Ohjeita on runsaasti saatavilla. </a:t>
            </a:r>
            <a:endParaRPr lang="fi-FI" sz="2400" dirty="0" smtClean="0"/>
          </a:p>
          <a:p>
            <a:pPr marL="685777" lvl="1" indent="-457200" algn="l" defTabSz="546044">
              <a:buFont typeface="Arial" panose="020B0604020202020204" pitchFamily="34" charset="0"/>
              <a:buChar char="•"/>
            </a:pPr>
            <a:r>
              <a:rPr lang="fi-FI" sz="2400" dirty="0" smtClean="0"/>
              <a:t>Hyrrään liitteet </a:t>
            </a:r>
            <a:r>
              <a:rPr lang="fi-FI" sz="2400" dirty="0" err="1" smtClean="0"/>
              <a:t>pdf</a:t>
            </a:r>
            <a:r>
              <a:rPr lang="fi-FI" sz="2400" dirty="0" smtClean="0"/>
              <a:t> –muodossa</a:t>
            </a:r>
          </a:p>
          <a:p>
            <a:pPr marL="685777" lvl="1" indent="-457200" algn="l" defTabSz="546044">
              <a:buFont typeface="Arial" panose="020B0604020202020204" pitchFamily="34" charset="0"/>
              <a:buChar char="•"/>
            </a:pPr>
            <a:r>
              <a:rPr lang="fi-FI" sz="2400" dirty="0" smtClean="0"/>
              <a:t>Mikäli kirjoitetaan tekstiä, joka sitten liitetään Hyrrään: Muista muuttaa teksti ensin ”muistio” –muotoon ja kopioi/leikkaa vasta sitten Hyrrään</a:t>
            </a:r>
          </a:p>
          <a:p>
            <a:pPr marL="685777" lvl="1" indent="-457200" algn="l" defTabSz="546044">
              <a:buFont typeface="Arial" panose="020B0604020202020204" pitchFamily="34" charset="0"/>
              <a:buChar char="•"/>
            </a:pPr>
            <a:r>
              <a:rPr lang="fi-FI" sz="2400" dirty="0" smtClean="0"/>
              <a:t>Tutustu Hyrrässä tarvittaviin asioihin ensin hakemuslomakkeen ja hakemuksen ohjeen kautta.</a:t>
            </a:r>
          </a:p>
          <a:p>
            <a:pPr marL="685777" lvl="1" indent="-457200" algn="l" defTabSz="546044">
              <a:buFont typeface="Arial" panose="020B0604020202020204" pitchFamily="34" charset="0"/>
              <a:buChar char="•"/>
            </a:pPr>
            <a:r>
              <a:rPr lang="fi-FI" sz="2400" dirty="0"/>
              <a:t>https://hyrra.mavi.fi/login.html</a:t>
            </a:r>
            <a:br>
              <a:rPr lang="fi-FI" sz="2400" dirty="0"/>
            </a:br>
            <a:r>
              <a:rPr lang="fi-FI" sz="2400" dirty="0"/>
              <a:t/>
            </a:r>
            <a:br>
              <a:rPr lang="fi-FI" sz="2400" dirty="0"/>
            </a:br>
            <a:endParaRPr lang="fi-FI" sz="2400" dirty="0"/>
          </a:p>
          <a:p>
            <a:pPr marL="685777" lvl="1" indent="-457200" algn="l" defTabSz="546044">
              <a:buFont typeface="Arial" panose="020B0604020202020204" pitchFamily="34" charset="0"/>
              <a:buChar char="•"/>
            </a:pPr>
            <a:endParaRPr lang="fi-FI" sz="2400" dirty="0"/>
          </a:p>
          <a:p>
            <a:pPr marL="685777" lvl="1" indent="-457200" algn="l" defTabSz="546044">
              <a:buFont typeface="Arial" panose="020B0604020202020204" pitchFamily="34" charset="0"/>
              <a:buChar char="•"/>
            </a:pPr>
            <a:endParaRPr lang="fi-FI" sz="2400" dirty="0"/>
          </a:p>
          <a:p>
            <a:pPr algn="l"/>
            <a:endParaRPr lang="fi-FI" sz="2400" dirty="0"/>
          </a:p>
          <a:p>
            <a:pPr algn="l"/>
            <a:endParaRPr lang="fi-FI" sz="2400" dirty="0" smtClean="0"/>
          </a:p>
          <a:p>
            <a:endParaRPr lang="fi-FI" dirty="0"/>
          </a:p>
          <a:p>
            <a:endParaRPr lang="fi-FI" dirty="0"/>
          </a:p>
        </p:txBody>
      </p:sp>
      <p:pic>
        <p:nvPicPr>
          <p:cNvPr id="7" name="Picture 2" descr="C:\Users\Public\Documents\JAETTU\Omat tiedostot\Logot\Uudet leader-logot\Leader_logo_rgb_outokai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79" y="432104"/>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roppedImage.pdf"/>
          <p:cNvPicPr>
            <a:picLocks noChangeAspect="1"/>
          </p:cNvPicPr>
          <p:nvPr/>
        </p:nvPicPr>
        <p:blipFill>
          <a:blip r:embed="rId5"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
        <p:nvSpPr>
          <p:cNvPr id="9" name="AutoShape 4"/>
          <p:cNvSpPr>
            <a:spLocks/>
          </p:cNvSpPr>
          <p:nvPr/>
        </p:nvSpPr>
        <p:spPr bwMode="auto">
          <a:xfrm>
            <a:off x="2397944" y="268288"/>
            <a:ext cx="7560840" cy="135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pPr defTabSz="546044"/>
            <a:r>
              <a:rPr lang="fi-FI" sz="4400" b="1" dirty="0" smtClean="0"/>
              <a:t>SÄHKÖINEN HAKU </a:t>
            </a:r>
          </a:p>
          <a:p>
            <a:pPr defTabSz="546044"/>
            <a:r>
              <a:rPr lang="fi-FI" sz="4400" b="1" dirty="0" smtClean="0"/>
              <a:t>HYRRÄ-PALVELUSSA</a:t>
            </a:r>
            <a:endParaRPr lang="fi-FI" sz="4400" b="1" dirty="0"/>
          </a:p>
          <a:p>
            <a:pPr defTabSz="914400" fontAlgn="auto" hangingPunct="1">
              <a:spcBef>
                <a:spcPts val="0"/>
              </a:spcBef>
              <a:spcAft>
                <a:spcPts val="0"/>
              </a:spcAft>
              <a:defRPr/>
            </a:pPr>
            <a:endParaRPr lang="fi-FI" sz="4400" kern="0" dirty="0" smtClean="0">
              <a:solidFill>
                <a:sysClr val="windowText" lastClr="000000"/>
              </a:solidFill>
            </a:endParaRPr>
          </a:p>
        </p:txBody>
      </p:sp>
    </p:spTree>
    <p:extLst>
      <p:ext uri="{BB962C8B-B14F-4D97-AF65-F5344CB8AC3E}">
        <p14:creationId xmlns:p14="http://schemas.microsoft.com/office/powerpoint/2010/main" val="2494607288"/>
      </p:ext>
    </p:extLst>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marL="571500" indent="-571500" algn="l">
              <a:buFont typeface="Arial" panose="020B0604020202020204" pitchFamily="34" charset="0"/>
              <a:buChar char="•"/>
            </a:pPr>
            <a:r>
              <a:rPr lang="fi-FI" sz="3600" b="1" dirty="0" smtClean="0"/>
              <a:t>Alueiden väliset </a:t>
            </a:r>
            <a:r>
              <a:rPr lang="fi-FI" sz="3600" dirty="0" smtClean="0"/>
              <a:t>ja </a:t>
            </a:r>
            <a:r>
              <a:rPr lang="fi-FI" sz="3600" b="1" dirty="0" smtClean="0"/>
              <a:t>kansainväliset</a:t>
            </a:r>
            <a:r>
              <a:rPr lang="fi-FI" sz="3600" dirty="0" smtClean="0"/>
              <a:t> hankkeet: Tällä kaudella hankkeen julkinen tuki voi </a:t>
            </a:r>
            <a:r>
              <a:rPr lang="fi-FI" sz="3600" b="1" dirty="0" smtClean="0"/>
              <a:t>molemmissa </a:t>
            </a:r>
            <a:r>
              <a:rPr lang="fi-FI" sz="3600" dirty="0" err="1" smtClean="0"/>
              <a:t>max</a:t>
            </a:r>
            <a:r>
              <a:rPr lang="fi-FI" sz="3600" dirty="0" smtClean="0"/>
              <a:t> 180 000 </a:t>
            </a:r>
            <a:r>
              <a:rPr lang="fi-FI" sz="3600" dirty="0" err="1" smtClean="0"/>
              <a:t>€/Leader</a:t>
            </a:r>
            <a:r>
              <a:rPr lang="fi-FI" sz="3600" dirty="0" smtClean="0"/>
              <a:t> ryhmä</a:t>
            </a:r>
          </a:p>
          <a:p>
            <a:pPr marL="571500" indent="-571500" algn="l">
              <a:buFont typeface="Arial" panose="020B0604020202020204" pitchFamily="34" charset="0"/>
              <a:buChar char="•"/>
            </a:pPr>
            <a:r>
              <a:rPr lang="fi-FI" sz="3600" dirty="0" smtClean="0"/>
              <a:t>Lapissa on sovittu, että </a:t>
            </a:r>
            <a:r>
              <a:rPr lang="fi-FI" sz="3600" b="1" dirty="0" smtClean="0"/>
              <a:t>yritysten perustamistuki </a:t>
            </a:r>
            <a:r>
              <a:rPr lang="fi-FI" sz="3600" dirty="0" smtClean="0"/>
              <a:t>tulee pääsääntöisesti </a:t>
            </a:r>
            <a:r>
              <a:rPr lang="fi-FI" sz="3600" dirty="0" err="1" smtClean="0"/>
              <a:t>ELY-keskukselta</a:t>
            </a:r>
            <a:endParaRPr lang="fi-FI" sz="3600" dirty="0" smtClean="0"/>
          </a:p>
          <a:p>
            <a:pPr marL="571500" indent="-571500" algn="l">
              <a:buFont typeface="Arial" panose="020B0604020202020204" pitchFamily="34" charset="0"/>
              <a:buChar char="•"/>
            </a:pPr>
            <a:r>
              <a:rPr lang="fi-FI" sz="3600" dirty="0" smtClean="0"/>
              <a:t>Vain </a:t>
            </a:r>
            <a:r>
              <a:rPr lang="fi-FI" sz="3600" dirty="0" err="1" smtClean="0"/>
              <a:t>Leaderissa</a:t>
            </a:r>
            <a:r>
              <a:rPr lang="fi-FI" sz="3600" dirty="0" smtClean="0"/>
              <a:t> </a:t>
            </a:r>
            <a:r>
              <a:rPr lang="fi-FI" sz="3600" dirty="0"/>
              <a:t>voi olla </a:t>
            </a:r>
            <a:r>
              <a:rPr lang="fi-FI" sz="3600" b="1" dirty="0"/>
              <a:t>asukkaiden koulutusta</a:t>
            </a:r>
          </a:p>
          <a:p>
            <a:pPr marL="571500" indent="-571500" algn="l">
              <a:buFont typeface="Arial" panose="020B0604020202020204" pitchFamily="34" charset="0"/>
              <a:buChar char="•"/>
            </a:pPr>
            <a:r>
              <a:rPr lang="fi-FI" sz="3600" dirty="0" err="1" smtClean="0"/>
              <a:t>Leadereillä</a:t>
            </a:r>
            <a:r>
              <a:rPr lang="fi-FI" sz="3600" dirty="0" smtClean="0"/>
              <a:t> käytössä ns. </a:t>
            </a:r>
            <a:r>
              <a:rPr lang="fi-FI" sz="3600" b="1" dirty="0" smtClean="0"/>
              <a:t>Teemahanke</a:t>
            </a:r>
          </a:p>
          <a:p>
            <a:pPr algn="l"/>
            <a:r>
              <a:rPr lang="fi-FI" sz="3600" dirty="0" smtClean="0">
                <a:latin typeface="Ubuntu" charset="0"/>
                <a:ea typeface="Ubuntu" charset="0"/>
                <a:cs typeface="Ubuntu" charset="0"/>
                <a:sym typeface="Ubuntu" charset="0"/>
              </a:rPr>
              <a:t> </a:t>
            </a:r>
            <a:endParaRPr lang="fi-FI" sz="3600" dirty="0"/>
          </a:p>
        </p:txBody>
      </p:sp>
      <p:sp>
        <p:nvSpPr>
          <p:cNvPr id="5124" name="AutoShape 4"/>
          <p:cNvSpPr>
            <a:spLocks/>
          </p:cNvSpPr>
          <p:nvPr/>
        </p:nvSpPr>
        <p:spPr bwMode="auto">
          <a:xfrm>
            <a:off x="2974008" y="515938"/>
            <a:ext cx="792088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pPr lvl="0"/>
            <a:r>
              <a:rPr lang="fi-FI" sz="3600" b="1" dirty="0">
                <a:latin typeface="Ubuntu" charset="0"/>
                <a:sym typeface="Ubuntu" charset="0"/>
              </a:rPr>
              <a:t>Miten </a:t>
            </a:r>
            <a:r>
              <a:rPr lang="fi-FI" sz="3600" b="1" dirty="0" err="1">
                <a:latin typeface="Ubuntu" charset="0"/>
                <a:sym typeface="Ubuntu" charset="0"/>
              </a:rPr>
              <a:t>Leaderit</a:t>
            </a:r>
            <a:r>
              <a:rPr lang="fi-FI" sz="3600" b="1" dirty="0">
                <a:latin typeface="Ubuntu" charset="0"/>
                <a:sym typeface="Ubuntu" charset="0"/>
              </a:rPr>
              <a:t> voivat toimia?</a:t>
            </a:r>
            <a:endParaRPr lang="fi-FI" sz="3600" dirty="0"/>
          </a:p>
          <a:p>
            <a:endParaRPr lang="fi-FI" sz="3600"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Tree>
    <p:extLst>
      <p:ext uri="{BB962C8B-B14F-4D97-AF65-F5344CB8AC3E}">
        <p14:creationId xmlns:p14="http://schemas.microsoft.com/office/powerpoint/2010/main" val="2622864981"/>
      </p:ext>
    </p:extLst>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996950" y="1780456"/>
            <a:ext cx="11009313" cy="64807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3175" cap="flat" cmpd="sng">
            <a:noFill/>
            <a:prstDash val="solid"/>
            <a:miter lim="0"/>
            <a:headEnd/>
            <a:tailEnd/>
          </a:ln>
          <a:effectLst/>
        </p:spPr>
        <p:txBody>
          <a:bodyPr lIns="50800" tIns="50800" rIns="50800" bIns="50800" anchor="ctr"/>
          <a:lstStyle/>
          <a:p>
            <a:pPr algn="l"/>
            <a:r>
              <a:rPr lang="fi-FI" sz="1600" dirty="0" smtClean="0">
                <a:latin typeface="Ubuntu" charset="0"/>
                <a:ea typeface="Ubuntu" charset="0"/>
                <a:cs typeface="Ubuntu" charset="0"/>
                <a:sym typeface="Ubuntu" charset="0"/>
              </a:rPr>
              <a:t> </a:t>
            </a:r>
            <a:endParaRPr lang="fi-FI" sz="1600" dirty="0"/>
          </a:p>
        </p:txBody>
      </p:sp>
      <p:sp>
        <p:nvSpPr>
          <p:cNvPr id="5124" name="AutoShape 4"/>
          <p:cNvSpPr>
            <a:spLocks/>
          </p:cNvSpPr>
          <p:nvPr/>
        </p:nvSpPr>
        <p:spPr bwMode="auto">
          <a:xfrm>
            <a:off x="2974008" y="515938"/>
            <a:ext cx="6480720" cy="935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lstStyle/>
          <a:p>
            <a:r>
              <a:rPr lang="fi-FI" sz="4400" b="1" dirty="0" smtClean="0">
                <a:latin typeface="Ubuntu" charset="0"/>
                <a:ea typeface="Ubuntu" charset="0"/>
                <a:cs typeface="Ubuntu" charset="0"/>
                <a:sym typeface="Ubuntu" charset="0"/>
              </a:rPr>
              <a:t>Teemahanke</a:t>
            </a:r>
            <a:endParaRPr lang="fi-FI" sz="4400" dirty="0"/>
          </a:p>
        </p:txBody>
      </p:sp>
      <p:sp>
        <p:nvSpPr>
          <p:cNvPr id="5125" name="Line 5"/>
          <p:cNvSpPr>
            <a:spLocks noChangeShapeType="1"/>
          </p:cNvSpPr>
          <p:nvPr/>
        </p:nvSpPr>
        <p:spPr bwMode="auto">
          <a:xfrm>
            <a:off x="1081088" y="1624013"/>
            <a:ext cx="10841037" cy="0"/>
          </a:xfrm>
          <a:prstGeom prst="line">
            <a:avLst/>
          </a:prstGeom>
          <a:noFill/>
          <a:ln w="12700" cap="flat" cmpd="sng">
            <a:solidFill>
              <a:srgbClr val="000000"/>
            </a:solidFill>
            <a:prstDash val="solid"/>
            <a:round/>
            <a:headEnd/>
            <a:tailEnd/>
          </a:ln>
          <a:effectLst/>
        </p:spPr>
        <p:txBody>
          <a:bodyPr lIns="40640" tIns="40640" rIns="40640" bIns="40640" anchor="ctr"/>
          <a:lstStyle/>
          <a:p>
            <a:pPr defTabSz="584200"/>
            <a:endParaRPr lang="fi-FI" sz="4200">
              <a:solidFill>
                <a:srgbClr val="FFFFFF"/>
              </a:solidFill>
              <a:effectLst>
                <a:outerShdw blurRad="38100" dist="38100" dir="2700000" algn="tl">
                  <a:srgbClr val="C0C0C0"/>
                </a:outerShdw>
              </a:effectLst>
            </a:endParaRPr>
          </a:p>
        </p:txBody>
      </p:sp>
      <p:pic>
        <p:nvPicPr>
          <p:cNvPr id="1026" name="Picture 2" descr="C:\Users\Public\Documents\JAETTU\Omat tiedostot\Logot\Uudet leader-logot\Leader_logo_rgb_outoka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4" y="596998"/>
            <a:ext cx="1478682" cy="75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oppedImage.pdf"/>
          <p:cNvPicPr>
            <a:picLocks noChangeAspect="1"/>
          </p:cNvPicPr>
          <p:nvPr/>
        </p:nvPicPr>
        <p:blipFill>
          <a:blip r:embed="rId3" cstate="print"/>
          <a:srcRect b="17790"/>
          <a:stretch>
            <a:fillRect/>
          </a:stretch>
        </p:blipFill>
        <p:spPr bwMode="auto">
          <a:xfrm>
            <a:off x="-9191625" y="8037513"/>
            <a:ext cx="26220738" cy="10120312"/>
          </a:xfrm>
          <a:prstGeom prst="rect">
            <a:avLst/>
          </a:prstGeom>
          <a:noFill/>
          <a:ln w="3175" cap="flat" cmpd="sng">
            <a:noFill/>
            <a:prstDash val="solid"/>
            <a:miter lim="0"/>
            <a:headEnd type="none" w="med" len="med"/>
            <a:tailEnd type="none" w="med" len="med"/>
          </a:ln>
          <a:effectLst/>
        </p:spPr>
      </p:pic>
      <p:sp>
        <p:nvSpPr>
          <p:cNvPr id="2" name="Suorakulmio 1"/>
          <p:cNvSpPr/>
          <p:nvPr/>
        </p:nvSpPr>
        <p:spPr>
          <a:xfrm>
            <a:off x="1081088" y="2140497"/>
            <a:ext cx="10749904" cy="5607689"/>
          </a:xfrm>
          <a:prstGeom prst="rect">
            <a:avLst/>
          </a:prstGeom>
        </p:spPr>
        <p:txBody>
          <a:bodyPr wrap="square">
            <a:spAutoFit/>
          </a:bodyPr>
          <a:lstStyle/>
          <a:p>
            <a:pPr marL="493713" lvl="1" indent="-265113" algn="l" defTabSz="914400" hangingPunct="1">
              <a:spcAft>
                <a:spcPct val="20000"/>
              </a:spcAft>
              <a:buClr>
                <a:srgbClr val="0A0689"/>
              </a:buClr>
              <a:buFontTx/>
              <a:buChar char="•"/>
            </a:pPr>
            <a:r>
              <a:rPr lang="fi-FI" altLang="fi-FI" sz="3200" kern="0" dirty="0" smtClean="0">
                <a:solidFill>
                  <a:schemeClr val="tx1"/>
                </a:solidFill>
                <a:latin typeface="+mj-lt"/>
                <a:ea typeface="+mn-ea"/>
                <a:cs typeface="+mn-cs"/>
              </a:rPr>
              <a:t>Käytössä vain </a:t>
            </a:r>
            <a:r>
              <a:rPr lang="fi-FI" altLang="fi-FI" sz="3200" kern="0" dirty="0" err="1" smtClean="0">
                <a:solidFill>
                  <a:schemeClr val="tx1"/>
                </a:solidFill>
                <a:latin typeface="+mj-lt"/>
                <a:ea typeface="+mn-ea"/>
                <a:cs typeface="+mn-cs"/>
              </a:rPr>
              <a:t>Leaderissa</a:t>
            </a:r>
            <a:r>
              <a:rPr lang="fi-FI" altLang="fi-FI" sz="3200" kern="0" dirty="0" smtClean="0">
                <a:solidFill>
                  <a:schemeClr val="tx1"/>
                </a:solidFill>
                <a:latin typeface="+mj-lt"/>
                <a:ea typeface="+mn-ea"/>
                <a:cs typeface="+mn-cs"/>
              </a:rPr>
              <a:t> </a:t>
            </a:r>
          </a:p>
          <a:p>
            <a:pPr marL="493713" lvl="1" indent="-265113" algn="l" defTabSz="914400" hangingPunct="1">
              <a:spcAft>
                <a:spcPct val="20000"/>
              </a:spcAft>
              <a:buClr>
                <a:srgbClr val="0A0689"/>
              </a:buClr>
              <a:buFontTx/>
              <a:buChar char="•"/>
            </a:pPr>
            <a:r>
              <a:rPr lang="fi-FI" altLang="fi-FI" sz="3200" kern="0" dirty="0" smtClean="0">
                <a:solidFill>
                  <a:schemeClr val="tx1"/>
                </a:solidFill>
                <a:latin typeface="+mj-lt"/>
                <a:ea typeface="+mn-ea"/>
                <a:cs typeface="+mn-cs"/>
              </a:rPr>
              <a:t>Ryhmä suunnittelee ja sen jälkeen avaa haun joko investoinneille tai kehittämiselle</a:t>
            </a:r>
          </a:p>
          <a:p>
            <a:pPr marL="493713" lvl="1" indent="-265113" algn="l" defTabSz="914400" hangingPunct="1">
              <a:spcAft>
                <a:spcPct val="20000"/>
              </a:spcAft>
              <a:buClr>
                <a:srgbClr val="0A0689"/>
              </a:buClr>
              <a:buFontTx/>
              <a:buChar char="•"/>
            </a:pPr>
            <a:r>
              <a:rPr lang="fi-FI" altLang="fi-FI" sz="3200" kern="0" dirty="0" err="1" smtClean="0">
                <a:solidFill>
                  <a:schemeClr val="tx1"/>
                </a:solidFill>
                <a:latin typeface="+mj-lt"/>
                <a:ea typeface="+mn-ea"/>
                <a:cs typeface="+mn-cs"/>
              </a:rPr>
              <a:t>Leader</a:t>
            </a:r>
            <a:r>
              <a:rPr lang="fi-FI" altLang="fi-FI" sz="3200" kern="0" dirty="0" smtClean="0">
                <a:solidFill>
                  <a:schemeClr val="tx1"/>
                </a:solidFill>
                <a:latin typeface="+mj-lt"/>
                <a:ea typeface="+mn-ea"/>
                <a:cs typeface="+mn-cs"/>
              </a:rPr>
              <a:t> –ryhmä on vastuullinen tuen hakija</a:t>
            </a:r>
          </a:p>
          <a:p>
            <a:pPr marL="493713" lvl="1" indent="-265113" algn="l" defTabSz="914400" hangingPunct="1">
              <a:spcAft>
                <a:spcPct val="20000"/>
              </a:spcAft>
              <a:buClr>
                <a:srgbClr val="0A0689"/>
              </a:buClr>
              <a:buFontTx/>
              <a:buChar char="•"/>
            </a:pPr>
            <a:r>
              <a:rPr lang="fi-FI" altLang="fi-FI" sz="3200" kern="0" dirty="0" smtClean="0">
                <a:solidFill>
                  <a:schemeClr val="tx1"/>
                </a:solidFill>
                <a:latin typeface="+mj-lt"/>
                <a:ea typeface="+mn-ea"/>
                <a:cs typeface="+mn-cs"/>
              </a:rPr>
              <a:t>Hakijat hakevat toimenpiteitä teemahankkeesta</a:t>
            </a:r>
            <a:endParaRPr lang="fi-FI" altLang="fi-FI" sz="3200" kern="0" dirty="0">
              <a:solidFill>
                <a:schemeClr val="tx1"/>
              </a:solidFill>
              <a:latin typeface="+mj-lt"/>
              <a:ea typeface="+mn-ea"/>
              <a:cs typeface="+mn-cs"/>
            </a:endParaRPr>
          </a:p>
          <a:p>
            <a:pPr marL="493713" lvl="1" indent="-265113" algn="l" defTabSz="914400" hangingPunct="1">
              <a:spcAft>
                <a:spcPct val="20000"/>
              </a:spcAft>
              <a:buClr>
                <a:srgbClr val="0A0689"/>
              </a:buClr>
              <a:buFontTx/>
              <a:buChar char="•"/>
            </a:pPr>
            <a:r>
              <a:rPr lang="fi-FI" altLang="fi-FI" sz="3200" b="1" kern="0" dirty="0" smtClean="0">
                <a:solidFill>
                  <a:schemeClr val="tx1"/>
                </a:solidFill>
                <a:latin typeface="+mj-lt"/>
                <a:ea typeface="+mn-ea"/>
                <a:cs typeface="+mn-cs"/>
              </a:rPr>
              <a:t>Toimenpiteiden</a:t>
            </a:r>
            <a:r>
              <a:rPr lang="fi-FI" altLang="fi-FI" sz="3200" kern="0" dirty="0" smtClean="0">
                <a:solidFill>
                  <a:schemeClr val="tx1"/>
                </a:solidFill>
                <a:latin typeface="+mj-lt"/>
                <a:ea typeface="+mn-ea"/>
                <a:cs typeface="+mn-cs"/>
              </a:rPr>
              <a:t> kanssa tehdään tuensiirtosopimukset</a:t>
            </a:r>
          </a:p>
          <a:p>
            <a:pPr marL="493713" lvl="1" indent="-265113" algn="l" defTabSz="914400" hangingPunct="1">
              <a:spcAft>
                <a:spcPct val="20000"/>
              </a:spcAft>
              <a:buClr>
                <a:srgbClr val="0A0689"/>
              </a:buClr>
              <a:buFontTx/>
              <a:buChar char="•"/>
            </a:pPr>
            <a:r>
              <a:rPr lang="fi-FI" altLang="fi-FI" sz="3200" kern="0" dirty="0" smtClean="0">
                <a:solidFill>
                  <a:schemeClr val="tx1"/>
                </a:solidFill>
                <a:latin typeface="+mj-lt"/>
                <a:ea typeface="+mn-ea"/>
                <a:cs typeface="+mn-cs"/>
              </a:rPr>
              <a:t>Teemahankkeen pitäisi helpottaa järjestöjen mahdollisuuksia tuen hakemiseen</a:t>
            </a:r>
          </a:p>
          <a:p>
            <a:pPr marL="493713" lvl="1" indent="-265113" algn="l" defTabSz="914400" hangingPunct="1">
              <a:spcAft>
                <a:spcPct val="20000"/>
              </a:spcAft>
              <a:buClr>
                <a:srgbClr val="0A0689"/>
              </a:buClr>
              <a:buFontTx/>
              <a:buChar char="•"/>
            </a:pPr>
            <a:r>
              <a:rPr lang="fi-FI" altLang="fi-FI" sz="3200" kern="0" dirty="0" smtClean="0">
                <a:solidFill>
                  <a:schemeClr val="tx1"/>
                </a:solidFill>
                <a:latin typeface="+mj-lt"/>
                <a:ea typeface="+mn-ea"/>
                <a:cs typeface="+mn-cs"/>
              </a:rPr>
              <a:t>Tulevien teemahankkeiden aiheet: Matkailua palvelevat investoinnit ja -kehittämiset</a:t>
            </a:r>
          </a:p>
        </p:txBody>
      </p:sp>
    </p:spTree>
    <p:extLst>
      <p:ext uri="{BB962C8B-B14F-4D97-AF65-F5344CB8AC3E}">
        <p14:creationId xmlns:p14="http://schemas.microsoft.com/office/powerpoint/2010/main" val="500580247"/>
      </p:ext>
    </p:extLst>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teema">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teema">
      <a:majorFont>
        <a:latin typeface="Gill Sans"/>
        <a:ea typeface="Gill Sans"/>
        <a:cs typeface="Gill Sans"/>
      </a:majorFont>
      <a:minorFont>
        <a:latin typeface="Gill Sans"/>
        <a:ea typeface="Gill Sans"/>
        <a:cs typeface="Gill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outerShdw dist="12700" dir="5400000" algn="ctr" rotWithShape="0">
            <a:srgbClr val="000000">
              <a:alpha val="50000"/>
            </a:srgbClr>
          </a:outerShdw>
        </a:effectLst>
      </a:spPr>
      <a:bodyPr vert="horz" wrap="square" lIns="40640" tIns="40640" rIns="40640" bIns="40640" numCol="1" anchor="ctr" anchorCtr="0" compatLnSpc="1">
        <a:prstTxWarp prst="textNoShape">
          <a:avLst/>
        </a:prstTxWarp>
      </a:bodyPr>
      <a:lstStyle>
        <a:defPPr marL="228600" marR="0" indent="0" algn="ctr" defTabSz="546100" rtl="0" eaLnBrk="1" fontAlgn="base" latinLnBrk="0" hangingPunct="0">
          <a:lnSpc>
            <a:spcPct val="100000"/>
          </a:lnSpc>
          <a:spcBef>
            <a:spcPct val="0"/>
          </a:spcBef>
          <a:spcAft>
            <a:spcPct val="0"/>
          </a:spcAft>
          <a:buClrTx/>
          <a:buSzTx/>
          <a:buFontTx/>
          <a:buNone/>
          <a:tabLst/>
          <a:defRPr kumimoji="0" lang="fi-FI" sz="38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outerShdw dist="12700" dir="5400000" algn="ctr" rotWithShape="0">
            <a:srgbClr val="000000">
              <a:alpha val="50000"/>
            </a:srgbClr>
          </a:outerShdw>
        </a:effectLst>
      </a:spPr>
      <a:bodyPr vert="horz" wrap="square" lIns="40640" tIns="40640" rIns="40640" bIns="40640" numCol="1" anchor="ctr" anchorCtr="0" compatLnSpc="1">
        <a:prstTxWarp prst="textNoShape">
          <a:avLst/>
        </a:prstTxWarp>
      </a:bodyPr>
      <a:lstStyle>
        <a:defPPr marL="228600" marR="0" indent="0" algn="ctr" defTabSz="546100" rtl="0" eaLnBrk="1" fontAlgn="base" latinLnBrk="0" hangingPunct="0">
          <a:lnSpc>
            <a:spcPct val="100000"/>
          </a:lnSpc>
          <a:spcBef>
            <a:spcPct val="0"/>
          </a:spcBef>
          <a:spcAft>
            <a:spcPct val="0"/>
          </a:spcAft>
          <a:buClrTx/>
          <a:buSzTx/>
          <a:buFontTx/>
          <a:buNone/>
          <a:tabLst/>
          <a:defRPr kumimoji="0" lang="fi-FI" sz="38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lnDef>
  </a:objectDefaults>
  <a:extraClrSchemeLst/>
</a:theme>
</file>

<file path=ppt/theme/theme2.xml><?xml version="1.0" encoding="utf-8"?>
<a:theme xmlns:a="http://schemas.openxmlformats.org/drawingml/2006/main" name="mmm-1">
  <a:themeElements>
    <a:clrScheme name="mmm-1 1">
      <a:dk1>
        <a:srgbClr val="000000"/>
      </a:dk1>
      <a:lt1>
        <a:srgbClr val="FFFFFF"/>
      </a:lt1>
      <a:dk2>
        <a:srgbClr val="0A0689"/>
      </a:dk2>
      <a:lt2>
        <a:srgbClr val="8E979C"/>
      </a:lt2>
      <a:accent1>
        <a:srgbClr val="F8931D"/>
      </a:accent1>
      <a:accent2>
        <a:srgbClr val="EBDD00"/>
      </a:accent2>
      <a:accent3>
        <a:srgbClr val="FFFFFF"/>
      </a:accent3>
      <a:accent4>
        <a:srgbClr val="000000"/>
      </a:accent4>
      <a:accent5>
        <a:srgbClr val="FBC8AB"/>
      </a:accent5>
      <a:accent6>
        <a:srgbClr val="D5C800"/>
      </a:accent6>
      <a:hlink>
        <a:srgbClr val="003399"/>
      </a:hlink>
      <a:folHlink>
        <a:srgbClr val="FBB461"/>
      </a:folHlink>
    </a:clrScheme>
    <a:fontScheme name="mm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mm-1 1">
        <a:dk1>
          <a:srgbClr val="000000"/>
        </a:dk1>
        <a:lt1>
          <a:srgbClr val="FFFFFF"/>
        </a:lt1>
        <a:dk2>
          <a:srgbClr val="0A0689"/>
        </a:dk2>
        <a:lt2>
          <a:srgbClr val="8E979C"/>
        </a:lt2>
        <a:accent1>
          <a:srgbClr val="F8931D"/>
        </a:accent1>
        <a:accent2>
          <a:srgbClr val="EBDD00"/>
        </a:accent2>
        <a:accent3>
          <a:srgbClr val="FFFFFF"/>
        </a:accent3>
        <a:accent4>
          <a:srgbClr val="000000"/>
        </a:accent4>
        <a:accent5>
          <a:srgbClr val="FBC8AB"/>
        </a:accent5>
        <a:accent6>
          <a:srgbClr val="D5C800"/>
        </a:accent6>
        <a:hlink>
          <a:srgbClr val="003399"/>
        </a:hlink>
        <a:folHlink>
          <a:srgbClr val="FBB46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ema">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831</Words>
  <Application>Microsoft Office PowerPoint</Application>
  <PresentationFormat>Mukautettu</PresentationFormat>
  <Paragraphs>173</Paragraphs>
  <Slides>21</Slides>
  <Notes>0</Notes>
  <HiddenSlides>0</HiddenSlides>
  <MMClips>0</MMClips>
  <ScaleCrop>false</ScaleCrop>
  <HeadingPairs>
    <vt:vector size="4" baseType="variant">
      <vt:variant>
        <vt:lpstr>Teema</vt:lpstr>
      </vt:variant>
      <vt:variant>
        <vt:i4>2</vt:i4>
      </vt:variant>
      <vt:variant>
        <vt:lpstr>Dian otsikot</vt:lpstr>
      </vt:variant>
      <vt:variant>
        <vt:i4>21</vt:i4>
      </vt:variant>
    </vt:vector>
  </HeadingPairs>
  <TitlesOfParts>
    <vt:vector size="23" baseType="lpstr">
      <vt:lpstr>Office-teema</vt:lpstr>
      <vt:lpstr>mmm-1</vt:lpstr>
      <vt:lpstr>PowerPoint-esitys</vt:lpstr>
      <vt:lpstr>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Anne</dc:creator>
  <cp:lastModifiedBy>Anne</cp:lastModifiedBy>
  <cp:revision>120</cp:revision>
  <cp:lastPrinted>2015-06-02T05:36:51Z</cp:lastPrinted>
  <dcterms:modified xsi:type="dcterms:W3CDTF">2015-06-09T12:01:13Z</dcterms:modified>
</cp:coreProperties>
</file>